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92" r:id="rId3"/>
    <p:sldMasterId id="2147483704" r:id="rId4"/>
  </p:sldMasterIdLst>
  <p:notesMasterIdLst>
    <p:notesMasterId r:id="rId25"/>
  </p:notesMasterIdLst>
  <p:sldIdLst>
    <p:sldId id="446" r:id="rId5"/>
    <p:sldId id="385" r:id="rId6"/>
    <p:sldId id="406" r:id="rId7"/>
    <p:sldId id="408" r:id="rId8"/>
    <p:sldId id="410" r:id="rId9"/>
    <p:sldId id="413" r:id="rId10"/>
    <p:sldId id="442" r:id="rId11"/>
    <p:sldId id="438" r:id="rId12"/>
    <p:sldId id="439" r:id="rId13"/>
    <p:sldId id="441" r:id="rId14"/>
    <p:sldId id="430" r:id="rId15"/>
    <p:sldId id="431" r:id="rId16"/>
    <p:sldId id="435" r:id="rId17"/>
    <p:sldId id="434" r:id="rId18"/>
    <p:sldId id="437" r:id="rId19"/>
    <p:sldId id="421" r:id="rId20"/>
    <p:sldId id="447" r:id="rId21"/>
    <p:sldId id="424" r:id="rId22"/>
    <p:sldId id="445" r:id="rId23"/>
    <p:sldId id="298" r:id="rId24"/>
  </p:sldIdLst>
  <p:sldSz cx="20104100" cy="11315700"/>
  <p:notesSz cx="20104100" cy="11315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F01"/>
    <a:srgbClr val="C85C12"/>
    <a:srgbClr val="ED7D31"/>
    <a:srgbClr val="DAA600"/>
    <a:srgbClr val="FFD757"/>
    <a:srgbClr val="FFC000"/>
    <a:srgbClr val="70AD47"/>
    <a:srgbClr val="4A7EBB"/>
    <a:srgbClr val="7F7F7F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5" autoAdjust="0"/>
    <p:restoredTop sz="94280" autoAdjust="0"/>
  </p:normalViewPr>
  <p:slideViewPr>
    <p:cSldViewPr>
      <p:cViewPr varScale="1">
        <p:scale>
          <a:sx n="45" d="100"/>
          <a:sy n="45" d="100"/>
        </p:scale>
        <p:origin x="11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66AF6-4D4D-4661-AF53-1BEA19E961B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3E9DE59B-1641-4978-A62C-7DF8425182C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3600" dirty="0" smtClean="0">
              <a:latin typeface="Arial" panose="020B0604020202020204" pitchFamily="34" charset="0"/>
              <a:cs typeface="Arial" panose="020B0604020202020204" pitchFamily="34" charset="0"/>
            </a:rPr>
            <a:t>01 Conjunto do serviço de UBV-Veicular </a:t>
          </a:r>
          <a:endParaRPr lang="pt-BR" sz="3600" dirty="0"/>
        </a:p>
      </dgm:t>
    </dgm:pt>
    <dgm:pt modelId="{0EC0D2DE-D5C7-4FDC-80B9-C2E47412A4C3}" type="parTrans" cxnId="{8221A0D4-6229-4571-A4A4-84EEF6BD7388}">
      <dgm:prSet/>
      <dgm:spPr/>
      <dgm:t>
        <a:bodyPr/>
        <a:lstStyle/>
        <a:p>
          <a:pPr>
            <a:lnSpc>
              <a:spcPct val="150000"/>
            </a:lnSpc>
          </a:pPr>
          <a:endParaRPr lang="pt-BR" sz="2400"/>
        </a:p>
      </dgm:t>
    </dgm:pt>
    <dgm:pt modelId="{AF4683A5-0F45-45A5-A93C-6EAF79514DD5}" type="sibTrans" cxnId="{8221A0D4-6229-4571-A4A4-84EEF6BD7388}">
      <dgm:prSet custT="1"/>
      <dgm:spPr/>
      <dgm:t>
        <a:bodyPr/>
        <a:lstStyle/>
        <a:p>
          <a:pPr>
            <a:lnSpc>
              <a:spcPct val="150000"/>
            </a:lnSpc>
          </a:pPr>
          <a:endParaRPr lang="pt-BR" sz="3200"/>
        </a:p>
      </dgm:t>
    </dgm:pt>
    <dgm:pt modelId="{0CB354C0-EBE3-4796-B8BB-5276FD363997}">
      <dgm:prSet phldrT="[Texto]" custT="1"/>
      <dgm:spPr>
        <a:solidFill>
          <a:srgbClr val="FE8F01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BR" sz="2800" b="1" dirty="0" smtClean="0">
              <a:latin typeface="Arial" panose="020B0604020202020204" pitchFamily="34" charset="0"/>
              <a:cs typeface="Arial" panose="020B0604020202020204" pitchFamily="34" charset="0"/>
            </a:rPr>
            <a:t>01 caminhonete, 01 aspersor a UBV acoplado na caminhonete, 01 motorista, EPI recomendados, combustível para </a:t>
          </a:r>
          <a:r>
            <a:rPr lang="pt-BR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para</a:t>
          </a:r>
          <a:r>
            <a:rPr lang="pt-BR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operacionalização (para aspersos e veiculo em Km livre), manutenções, licenças, responsabilidades ambientais, dentre outros itens e critérios expostos no Anexo I e demais custos operacionais.</a:t>
          </a:r>
          <a:endParaRPr lang="pt-BR" sz="2800" b="1" dirty="0"/>
        </a:p>
      </dgm:t>
    </dgm:pt>
    <dgm:pt modelId="{F8547801-304B-440A-B8A8-CE330DB4C5D1}" type="parTrans" cxnId="{77096F61-08D5-44AD-B38F-609F1B25E964}">
      <dgm:prSet/>
      <dgm:spPr/>
      <dgm:t>
        <a:bodyPr/>
        <a:lstStyle/>
        <a:p>
          <a:pPr>
            <a:lnSpc>
              <a:spcPct val="150000"/>
            </a:lnSpc>
          </a:pPr>
          <a:endParaRPr lang="pt-BR" sz="2400"/>
        </a:p>
      </dgm:t>
    </dgm:pt>
    <dgm:pt modelId="{3586680B-C0FE-47A3-9959-80EE08E75F82}" type="sibTrans" cxnId="{77096F61-08D5-44AD-B38F-609F1B25E964}">
      <dgm:prSet/>
      <dgm:spPr/>
      <dgm:t>
        <a:bodyPr/>
        <a:lstStyle/>
        <a:p>
          <a:pPr>
            <a:lnSpc>
              <a:spcPct val="150000"/>
            </a:lnSpc>
          </a:pPr>
          <a:endParaRPr lang="pt-BR" sz="2400"/>
        </a:p>
      </dgm:t>
    </dgm:pt>
    <dgm:pt modelId="{81A9A03A-1DDD-48D1-8AA8-1952AF810C50}" type="pres">
      <dgm:prSet presAssocID="{F1066AF6-4D4D-4661-AF53-1BEA19E961B6}" presName="Name0" presStyleCnt="0">
        <dgm:presLayoutVars>
          <dgm:dir/>
          <dgm:resizeHandles val="exact"/>
        </dgm:presLayoutVars>
      </dgm:prSet>
      <dgm:spPr/>
    </dgm:pt>
    <dgm:pt modelId="{987DA52D-E4E8-4B5E-890E-D822830E74F1}" type="pres">
      <dgm:prSet presAssocID="{3E9DE59B-1641-4978-A62C-7DF8425182CB}" presName="node" presStyleLbl="node1" presStyleIdx="0" presStyleCnt="2" custScaleX="87433" custLinFactNeighborX="-115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781FFB-F38A-4CDA-9E2A-C1C50EFDEA5B}" type="pres">
      <dgm:prSet presAssocID="{AF4683A5-0F45-45A5-A93C-6EAF79514DD5}" presName="sibTrans" presStyleLbl="sibTrans2D1" presStyleIdx="0" presStyleCnt="1" custFlipVert="1" custScaleX="412711" custScaleY="163860" custLinFactNeighborX="86962" custLinFactNeighborY="-5047"/>
      <dgm:spPr/>
      <dgm:t>
        <a:bodyPr/>
        <a:lstStyle/>
        <a:p>
          <a:endParaRPr lang="pt-BR"/>
        </a:p>
      </dgm:t>
    </dgm:pt>
    <dgm:pt modelId="{1B03CF47-25A0-42F4-845D-A9C5E4C17FB6}" type="pres">
      <dgm:prSet presAssocID="{AF4683A5-0F45-45A5-A93C-6EAF79514DD5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FBE87C51-5B3F-4C37-9B1F-D6A2F05264AE}" type="pres">
      <dgm:prSet presAssocID="{0CB354C0-EBE3-4796-B8BB-5276FD363997}" presName="node" presStyleLbl="node1" presStyleIdx="1" presStyleCnt="2" custScaleX="3285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980842-25B6-47F6-BDFF-9373426A9123}" type="presOf" srcId="{0CB354C0-EBE3-4796-B8BB-5276FD363997}" destId="{FBE87C51-5B3F-4C37-9B1F-D6A2F05264AE}" srcOrd="0" destOrd="0" presId="urn:microsoft.com/office/officeart/2005/8/layout/process1"/>
    <dgm:cxn modelId="{77096F61-08D5-44AD-B38F-609F1B25E964}" srcId="{F1066AF6-4D4D-4661-AF53-1BEA19E961B6}" destId="{0CB354C0-EBE3-4796-B8BB-5276FD363997}" srcOrd="1" destOrd="0" parTransId="{F8547801-304B-440A-B8A8-CE330DB4C5D1}" sibTransId="{3586680B-C0FE-47A3-9959-80EE08E75F82}"/>
    <dgm:cxn modelId="{5E6B180B-9D41-42B3-921C-57AE0104B78A}" type="presOf" srcId="{F1066AF6-4D4D-4661-AF53-1BEA19E961B6}" destId="{81A9A03A-1DDD-48D1-8AA8-1952AF810C50}" srcOrd="0" destOrd="0" presId="urn:microsoft.com/office/officeart/2005/8/layout/process1"/>
    <dgm:cxn modelId="{7423DAAB-A4D5-42DF-8BEE-2219386E121D}" type="presOf" srcId="{3E9DE59B-1641-4978-A62C-7DF8425182CB}" destId="{987DA52D-E4E8-4B5E-890E-D822830E74F1}" srcOrd="0" destOrd="0" presId="urn:microsoft.com/office/officeart/2005/8/layout/process1"/>
    <dgm:cxn modelId="{62102118-1E99-4637-85F2-80049A019187}" type="presOf" srcId="{AF4683A5-0F45-45A5-A93C-6EAF79514DD5}" destId="{E2781FFB-F38A-4CDA-9E2A-C1C50EFDEA5B}" srcOrd="0" destOrd="0" presId="urn:microsoft.com/office/officeart/2005/8/layout/process1"/>
    <dgm:cxn modelId="{4DC8E85D-A6F8-47E4-9CC7-AB9167E456DC}" type="presOf" srcId="{AF4683A5-0F45-45A5-A93C-6EAF79514DD5}" destId="{1B03CF47-25A0-42F4-845D-A9C5E4C17FB6}" srcOrd="1" destOrd="0" presId="urn:microsoft.com/office/officeart/2005/8/layout/process1"/>
    <dgm:cxn modelId="{8221A0D4-6229-4571-A4A4-84EEF6BD7388}" srcId="{F1066AF6-4D4D-4661-AF53-1BEA19E961B6}" destId="{3E9DE59B-1641-4978-A62C-7DF8425182CB}" srcOrd="0" destOrd="0" parTransId="{0EC0D2DE-D5C7-4FDC-80B9-C2E47412A4C3}" sibTransId="{AF4683A5-0F45-45A5-A93C-6EAF79514DD5}"/>
    <dgm:cxn modelId="{4BC9CE15-B331-4B2F-8418-CAFF42325F0C}" type="presParOf" srcId="{81A9A03A-1DDD-48D1-8AA8-1952AF810C50}" destId="{987DA52D-E4E8-4B5E-890E-D822830E74F1}" srcOrd="0" destOrd="0" presId="urn:microsoft.com/office/officeart/2005/8/layout/process1"/>
    <dgm:cxn modelId="{5AA3F5D1-D5C2-4196-8938-BD0493E4AEC4}" type="presParOf" srcId="{81A9A03A-1DDD-48D1-8AA8-1952AF810C50}" destId="{E2781FFB-F38A-4CDA-9E2A-C1C50EFDEA5B}" srcOrd="1" destOrd="0" presId="urn:microsoft.com/office/officeart/2005/8/layout/process1"/>
    <dgm:cxn modelId="{C3740B69-1CCA-473C-B084-684D48E9A7C7}" type="presParOf" srcId="{E2781FFB-F38A-4CDA-9E2A-C1C50EFDEA5B}" destId="{1B03CF47-25A0-42F4-845D-A9C5E4C17FB6}" srcOrd="0" destOrd="0" presId="urn:microsoft.com/office/officeart/2005/8/layout/process1"/>
    <dgm:cxn modelId="{F93C4433-E829-4ADD-A887-4BFE7D18630F}" type="presParOf" srcId="{81A9A03A-1DDD-48D1-8AA8-1952AF810C50}" destId="{FBE87C51-5B3F-4C37-9B1F-D6A2F05264A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484D22-668E-4AE9-923E-C1E4A917097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FD9F6CD-6497-40AD-9C5D-45528E93A42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Serviços atuando nos municípios com UBV Veicular de modo descentralizado</a:t>
          </a:r>
          <a:endParaRPr lang="pt-BR" b="1" dirty="0">
            <a:solidFill>
              <a:schemeClr val="tx1"/>
            </a:solidFill>
          </a:endParaRPr>
        </a:p>
      </dgm:t>
    </dgm:pt>
    <dgm:pt modelId="{6FC11E8E-C81A-4054-9503-158220E42BB6}" type="parTrans" cxnId="{3A776055-E0C8-4EC5-BA5B-56EB9338A0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CEAE0B1-35DA-4009-BFEE-CA4A95A5ED8C}" type="sibTrans" cxnId="{3A776055-E0C8-4EC5-BA5B-56EB9338A0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7342EA4-AFA1-4351-964B-C71875C25AE3}" type="pres">
      <dgm:prSet presAssocID="{E2484D22-668E-4AE9-923E-C1E4A91709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8AE02D-E48D-4C52-A0A7-81FF4C4B4465}" type="pres">
      <dgm:prSet presAssocID="{8FD9F6CD-6497-40AD-9C5D-45528E93A429}" presName="node" presStyleLbl="node1" presStyleIdx="0" presStyleCnt="1" custLinFactX="31815" custLinFactNeighborX="100000" custLinFactNeighborY="172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B79DC8-4510-4A27-B667-EA491E718326}" type="presOf" srcId="{E2484D22-668E-4AE9-923E-C1E4A9170976}" destId="{67342EA4-AFA1-4351-964B-C71875C25AE3}" srcOrd="0" destOrd="0" presId="urn:microsoft.com/office/officeart/2005/8/layout/bProcess3"/>
    <dgm:cxn modelId="{3A776055-E0C8-4EC5-BA5B-56EB9338A05E}" srcId="{E2484D22-668E-4AE9-923E-C1E4A9170976}" destId="{8FD9F6CD-6497-40AD-9C5D-45528E93A429}" srcOrd="0" destOrd="0" parTransId="{6FC11E8E-C81A-4054-9503-158220E42BB6}" sibTransId="{3CEAE0B1-35DA-4009-BFEE-CA4A95A5ED8C}"/>
    <dgm:cxn modelId="{7718442A-86BD-4AAE-A858-AAF8FD1A377F}" type="presOf" srcId="{8FD9F6CD-6497-40AD-9C5D-45528E93A429}" destId="{418AE02D-E48D-4C52-A0A7-81FF4C4B4465}" srcOrd="0" destOrd="0" presId="urn:microsoft.com/office/officeart/2005/8/layout/bProcess3"/>
    <dgm:cxn modelId="{315F55F4-733F-43E3-9FD9-72515114E5D5}" type="presParOf" srcId="{67342EA4-AFA1-4351-964B-C71875C25AE3}" destId="{418AE02D-E48D-4C52-A0A7-81FF4C4B4465}" srcOrd="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53DC0-E1D6-418B-B8B2-15585C7AC47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FFB2111-3B76-436B-8967-ACD8ABE7228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R$ 28.050.000,00</a:t>
          </a:r>
          <a:endParaRPr lang="pt-BR" dirty="0">
            <a:solidFill>
              <a:schemeClr val="tx1"/>
            </a:solidFill>
          </a:endParaRPr>
        </a:p>
      </dgm:t>
    </dgm:pt>
    <dgm:pt modelId="{75082F25-E3E5-4240-BF95-571B9ADCDCE2}" type="parTrans" cxnId="{546A7411-0B55-4617-B206-6DB7847B1AD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2F57B08-2833-4488-9E1D-725455617837}" type="sibTrans" cxnId="{546A7411-0B55-4617-B206-6DB7847B1AD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2045FB8-C194-4274-BB71-1594FA3C6199}" type="pres">
      <dgm:prSet presAssocID="{20F53DC0-E1D6-418B-B8B2-15585C7AC4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F7C7297-431C-4E5D-8D75-2EB49474736B}" type="pres">
      <dgm:prSet presAssocID="{BFFB2111-3B76-436B-8967-ACD8ABE72289}" presName="parentLin" presStyleCnt="0"/>
      <dgm:spPr/>
    </dgm:pt>
    <dgm:pt modelId="{63B59921-BB20-4C51-BF28-9BD5C9C7314F}" type="pres">
      <dgm:prSet presAssocID="{BFFB2111-3B76-436B-8967-ACD8ABE72289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274A385B-29D9-4041-9D3E-31FE1500DF0C}" type="pres">
      <dgm:prSet presAssocID="{BFFB2111-3B76-436B-8967-ACD8ABE722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C64C2B-B573-493D-A0AA-F37B008FC592}" type="pres">
      <dgm:prSet presAssocID="{BFFB2111-3B76-436B-8967-ACD8ABE72289}" presName="negativeSpace" presStyleCnt="0"/>
      <dgm:spPr/>
    </dgm:pt>
    <dgm:pt modelId="{C8771C1B-CAFC-4B07-9D4F-AAE43AEA7DFD}" type="pres">
      <dgm:prSet presAssocID="{BFFB2111-3B76-436B-8967-ACD8ABE7228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46A7411-0B55-4617-B206-6DB7847B1ADE}" srcId="{20F53DC0-E1D6-418B-B8B2-15585C7AC471}" destId="{BFFB2111-3B76-436B-8967-ACD8ABE72289}" srcOrd="0" destOrd="0" parTransId="{75082F25-E3E5-4240-BF95-571B9ADCDCE2}" sibTransId="{12F57B08-2833-4488-9E1D-725455617837}"/>
    <dgm:cxn modelId="{4BC77CB4-01C3-4D11-8C2F-264269F818E3}" type="presOf" srcId="{BFFB2111-3B76-436B-8967-ACD8ABE72289}" destId="{63B59921-BB20-4C51-BF28-9BD5C9C7314F}" srcOrd="0" destOrd="0" presId="urn:microsoft.com/office/officeart/2005/8/layout/list1"/>
    <dgm:cxn modelId="{754EE9F8-8927-48EF-977F-C60E8FA509D3}" type="presOf" srcId="{BFFB2111-3B76-436B-8967-ACD8ABE72289}" destId="{274A385B-29D9-4041-9D3E-31FE1500DF0C}" srcOrd="1" destOrd="0" presId="urn:microsoft.com/office/officeart/2005/8/layout/list1"/>
    <dgm:cxn modelId="{87DE663E-2BD4-4868-9930-243FBF0E2AC6}" type="presOf" srcId="{20F53DC0-E1D6-418B-B8B2-15585C7AC471}" destId="{02045FB8-C194-4274-BB71-1594FA3C6199}" srcOrd="0" destOrd="0" presId="urn:microsoft.com/office/officeart/2005/8/layout/list1"/>
    <dgm:cxn modelId="{983F7BFE-C8C5-4EAC-926F-BC465A2BFD9B}" type="presParOf" srcId="{02045FB8-C194-4274-BB71-1594FA3C6199}" destId="{3F7C7297-431C-4E5D-8D75-2EB49474736B}" srcOrd="0" destOrd="0" presId="urn:microsoft.com/office/officeart/2005/8/layout/list1"/>
    <dgm:cxn modelId="{3BBF28B0-DF88-44B9-973D-CEAD83487FC6}" type="presParOf" srcId="{3F7C7297-431C-4E5D-8D75-2EB49474736B}" destId="{63B59921-BB20-4C51-BF28-9BD5C9C7314F}" srcOrd="0" destOrd="0" presId="urn:microsoft.com/office/officeart/2005/8/layout/list1"/>
    <dgm:cxn modelId="{6A7B6C7C-E9CA-46C2-8F27-728963EDCF8D}" type="presParOf" srcId="{3F7C7297-431C-4E5D-8D75-2EB49474736B}" destId="{274A385B-29D9-4041-9D3E-31FE1500DF0C}" srcOrd="1" destOrd="0" presId="urn:microsoft.com/office/officeart/2005/8/layout/list1"/>
    <dgm:cxn modelId="{9974566E-7798-4B2A-A892-098A2EA4DC32}" type="presParOf" srcId="{02045FB8-C194-4274-BB71-1594FA3C6199}" destId="{C2C64C2B-B573-493D-A0AA-F37B008FC592}" srcOrd="1" destOrd="0" presId="urn:microsoft.com/office/officeart/2005/8/layout/list1"/>
    <dgm:cxn modelId="{3D04EDE8-3F5A-497D-8AC7-C50B42F7281D}" type="presParOf" srcId="{02045FB8-C194-4274-BB71-1594FA3C6199}" destId="{C8771C1B-CAFC-4B07-9D4F-AAE43AEA7D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53DC0-E1D6-418B-B8B2-15585C7AC47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2045FB8-C194-4274-BB71-1594FA3C6199}" type="pres">
      <dgm:prSet presAssocID="{20F53DC0-E1D6-418B-B8B2-15585C7AC4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87DE663E-2BD4-4868-9930-243FBF0E2AC6}" type="presOf" srcId="{20F53DC0-E1D6-418B-B8B2-15585C7AC471}" destId="{02045FB8-C194-4274-BB71-1594FA3C6199}" srcOrd="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50A1EC-6B68-4E14-8944-F0ECB9E61E8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CB1129-262B-4E23-9314-8FE46B65FBBE}">
      <dgm:prSet phldrT="[Texto]"/>
      <dgm:spPr/>
      <dgm:t>
        <a:bodyPr/>
        <a:lstStyle/>
        <a:p>
          <a:r>
            <a:rPr lang="pt-BR" dirty="0" smtClean="0"/>
            <a:t>.</a:t>
          </a:r>
          <a:endParaRPr lang="pt-BR" dirty="0"/>
        </a:p>
      </dgm:t>
    </dgm:pt>
    <dgm:pt modelId="{9EADE59C-962B-4B0E-868F-D87E686011BD}" type="parTrans" cxnId="{3638AD6E-6D90-40D7-B63F-1C2C80F701BC}">
      <dgm:prSet/>
      <dgm:spPr/>
      <dgm:t>
        <a:bodyPr/>
        <a:lstStyle/>
        <a:p>
          <a:endParaRPr lang="pt-BR"/>
        </a:p>
      </dgm:t>
    </dgm:pt>
    <dgm:pt modelId="{D7A71FC6-BC17-46E4-8B7B-6DD417920CBA}" type="sibTrans" cxnId="{3638AD6E-6D90-40D7-B63F-1C2C80F701BC}">
      <dgm:prSet/>
      <dgm:spPr/>
      <dgm:t>
        <a:bodyPr/>
        <a:lstStyle/>
        <a:p>
          <a:endParaRPr lang="pt-BR"/>
        </a:p>
      </dgm:t>
    </dgm:pt>
    <dgm:pt modelId="{4E452DDD-43FD-465B-96D6-FDAA58DF48AD}">
      <dgm:prSet phldrT="[Texto]" custT="1"/>
      <dgm:spPr/>
      <dgm:t>
        <a:bodyPr/>
        <a:lstStyle/>
        <a:p>
          <a:r>
            <a:rPr lang="pt-BR" sz="100" dirty="0" smtClean="0"/>
            <a:t>.</a:t>
          </a:r>
          <a:endParaRPr lang="pt-BR" sz="100" dirty="0"/>
        </a:p>
      </dgm:t>
    </dgm:pt>
    <dgm:pt modelId="{87F4BCFE-391D-477C-A858-DE606FE297EE}" type="parTrans" cxnId="{196C50A1-C434-4F90-8905-AB3617B65405}">
      <dgm:prSet/>
      <dgm:spPr/>
      <dgm:t>
        <a:bodyPr/>
        <a:lstStyle/>
        <a:p>
          <a:endParaRPr lang="pt-BR"/>
        </a:p>
      </dgm:t>
    </dgm:pt>
    <dgm:pt modelId="{7D9AE346-845A-4ABD-AD70-80429917226D}" type="sibTrans" cxnId="{196C50A1-C434-4F90-8905-AB3617B65405}">
      <dgm:prSet/>
      <dgm:spPr/>
      <dgm:t>
        <a:bodyPr/>
        <a:lstStyle/>
        <a:p>
          <a:endParaRPr lang="pt-BR"/>
        </a:p>
      </dgm:t>
    </dgm:pt>
    <dgm:pt modelId="{96801588-46EF-427F-A3E3-E8CDAEC297C7}" type="pres">
      <dgm:prSet presAssocID="{1D50A1EC-6B68-4E14-8944-F0ECB9E61E8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AC32665-8E62-45E0-A266-DE913DF50DF6}" type="pres">
      <dgm:prSet presAssocID="{9ECB1129-262B-4E23-9314-8FE46B65FBBE}" presName="linNode" presStyleCnt="0"/>
      <dgm:spPr/>
    </dgm:pt>
    <dgm:pt modelId="{4B32E680-F0A6-446F-AB14-D725F7C57BAF}" type="pres">
      <dgm:prSet presAssocID="{9ECB1129-262B-4E23-9314-8FE46B65FBBE}" presName="parentShp" presStyleLbl="node1" presStyleIdx="0" presStyleCnt="1" custScaleX="144410" custLinFactNeighborX="2576" custLinFactNeighborY="-24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C43481-A1A5-464A-96B0-B04B1ED5454E}" type="pres">
      <dgm:prSet presAssocID="{9ECB1129-262B-4E23-9314-8FE46B65FBBE}" presName="childShp" presStyleLbl="bgAccFollowNode1" presStyleIdx="0" presStyleCnt="1" custLinFactNeighborX="42884" custLinFactNeighborY="34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98CCA0-5A15-43F8-8307-5E92CBD53E9B}" type="presOf" srcId="{4E452DDD-43FD-465B-96D6-FDAA58DF48AD}" destId="{7CC43481-A1A5-464A-96B0-B04B1ED5454E}" srcOrd="0" destOrd="0" presId="urn:microsoft.com/office/officeart/2005/8/layout/vList6"/>
    <dgm:cxn modelId="{196C50A1-C434-4F90-8905-AB3617B65405}" srcId="{9ECB1129-262B-4E23-9314-8FE46B65FBBE}" destId="{4E452DDD-43FD-465B-96D6-FDAA58DF48AD}" srcOrd="0" destOrd="0" parTransId="{87F4BCFE-391D-477C-A858-DE606FE297EE}" sibTransId="{7D9AE346-845A-4ABD-AD70-80429917226D}"/>
    <dgm:cxn modelId="{3638AD6E-6D90-40D7-B63F-1C2C80F701BC}" srcId="{1D50A1EC-6B68-4E14-8944-F0ECB9E61E83}" destId="{9ECB1129-262B-4E23-9314-8FE46B65FBBE}" srcOrd="0" destOrd="0" parTransId="{9EADE59C-962B-4B0E-868F-D87E686011BD}" sibTransId="{D7A71FC6-BC17-46E4-8B7B-6DD417920CBA}"/>
    <dgm:cxn modelId="{00BE6797-F9CE-46B7-9624-98877D9A73D1}" type="presOf" srcId="{9ECB1129-262B-4E23-9314-8FE46B65FBBE}" destId="{4B32E680-F0A6-446F-AB14-D725F7C57BAF}" srcOrd="0" destOrd="0" presId="urn:microsoft.com/office/officeart/2005/8/layout/vList6"/>
    <dgm:cxn modelId="{7C435A5F-F197-4D1B-8823-EF00C3E545C7}" type="presOf" srcId="{1D50A1EC-6B68-4E14-8944-F0ECB9E61E83}" destId="{96801588-46EF-427F-A3E3-E8CDAEC297C7}" srcOrd="0" destOrd="0" presId="urn:microsoft.com/office/officeart/2005/8/layout/vList6"/>
    <dgm:cxn modelId="{C41E9C3B-9003-4BB1-8EDA-4BC768BDAC03}" type="presParOf" srcId="{96801588-46EF-427F-A3E3-E8CDAEC297C7}" destId="{3AC32665-8E62-45E0-A266-DE913DF50DF6}" srcOrd="0" destOrd="0" presId="urn:microsoft.com/office/officeart/2005/8/layout/vList6"/>
    <dgm:cxn modelId="{F52E32E1-F1AA-499E-A36B-E9810F6FEF74}" type="presParOf" srcId="{3AC32665-8E62-45E0-A266-DE913DF50DF6}" destId="{4B32E680-F0A6-446F-AB14-D725F7C57BAF}" srcOrd="0" destOrd="0" presId="urn:microsoft.com/office/officeart/2005/8/layout/vList6"/>
    <dgm:cxn modelId="{94D26589-97B8-42B5-91DC-CB4F1835A3C1}" type="presParOf" srcId="{3AC32665-8E62-45E0-A266-DE913DF50DF6}" destId="{7CC43481-A1A5-464A-96B0-B04B1ED5454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F606A3-9824-4FAE-9803-3475E04A1DE8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1" csCatId="accent1" phldr="1"/>
      <dgm:spPr/>
    </dgm:pt>
    <dgm:pt modelId="{437D1506-38BF-4292-81AA-9CD68DF30F43}">
      <dgm:prSet phldrT="[Texto]"/>
      <dgm:spPr/>
      <dgm:t>
        <a:bodyPr/>
        <a:lstStyle/>
        <a:p>
          <a:r>
            <a:rPr lang="pt-BR" dirty="0" smtClean="0"/>
            <a:t>% veículos contratados e disponibilizados</a:t>
          </a:r>
          <a:endParaRPr lang="pt-BR" dirty="0"/>
        </a:p>
      </dgm:t>
    </dgm:pt>
    <dgm:pt modelId="{1DB5B072-A9C3-4809-A523-55E89A2ED553}" type="parTrans" cxnId="{A0CADE76-3235-49CB-B724-033F242A00BD}">
      <dgm:prSet/>
      <dgm:spPr/>
      <dgm:t>
        <a:bodyPr/>
        <a:lstStyle/>
        <a:p>
          <a:endParaRPr lang="pt-BR"/>
        </a:p>
      </dgm:t>
    </dgm:pt>
    <dgm:pt modelId="{4A494328-11A3-49BA-94FB-7BED58A12DE8}" type="sibTrans" cxnId="{A0CADE76-3235-49CB-B724-033F242A00BD}">
      <dgm:prSet/>
      <dgm:spPr/>
      <dgm:t>
        <a:bodyPr/>
        <a:lstStyle/>
        <a:p>
          <a:endParaRPr lang="pt-BR"/>
        </a:p>
      </dgm:t>
    </dgm:pt>
    <dgm:pt modelId="{96C515A0-C2A3-4E68-A4D8-A4423356BD42}">
      <dgm:prSet phldrT="[Texto]"/>
      <dgm:spPr/>
      <dgm:t>
        <a:bodyPr/>
        <a:lstStyle/>
        <a:p>
          <a:r>
            <a:rPr lang="pt-BR" dirty="0" smtClean="0"/>
            <a:t>% Tempo (meses) serviço disponibilizado</a:t>
          </a:r>
          <a:endParaRPr lang="pt-BR" dirty="0"/>
        </a:p>
      </dgm:t>
    </dgm:pt>
    <dgm:pt modelId="{E96DB339-8BEF-42E0-BDCE-BB823CB3CB48}" type="parTrans" cxnId="{2EC81F27-4F41-45D8-984D-CD6AAC5085DA}">
      <dgm:prSet/>
      <dgm:spPr/>
      <dgm:t>
        <a:bodyPr/>
        <a:lstStyle/>
        <a:p>
          <a:endParaRPr lang="pt-BR"/>
        </a:p>
      </dgm:t>
    </dgm:pt>
    <dgm:pt modelId="{F94CDB6A-ED14-44CE-A25D-49F0CD7B5FC3}" type="sibTrans" cxnId="{2EC81F27-4F41-45D8-984D-CD6AAC5085DA}">
      <dgm:prSet/>
      <dgm:spPr/>
      <dgm:t>
        <a:bodyPr/>
        <a:lstStyle/>
        <a:p>
          <a:endParaRPr lang="pt-BR"/>
        </a:p>
      </dgm:t>
    </dgm:pt>
    <dgm:pt modelId="{F012EA11-8643-4A4E-94D7-3067D3F4C218}">
      <dgm:prSet phldrT="[Texto]"/>
      <dgm:spPr/>
      <dgm:t>
        <a:bodyPr/>
        <a:lstStyle/>
        <a:p>
          <a:r>
            <a:rPr lang="pt-BR" dirty="0" smtClean="0"/>
            <a:t>% relatórios emitidos (atendimentos realizados)</a:t>
          </a:r>
          <a:endParaRPr lang="pt-BR" dirty="0"/>
        </a:p>
      </dgm:t>
    </dgm:pt>
    <dgm:pt modelId="{E596DAFC-6F27-47EE-AE3E-912767681DF5}" type="parTrans" cxnId="{17D67F5F-0E2C-43B9-8537-786E1EBB4118}">
      <dgm:prSet/>
      <dgm:spPr/>
      <dgm:t>
        <a:bodyPr/>
        <a:lstStyle/>
        <a:p>
          <a:endParaRPr lang="pt-BR"/>
        </a:p>
      </dgm:t>
    </dgm:pt>
    <dgm:pt modelId="{DC9A1C53-093D-4920-9C4B-78CB5472F28B}" type="sibTrans" cxnId="{17D67F5F-0E2C-43B9-8537-786E1EBB4118}">
      <dgm:prSet/>
      <dgm:spPr/>
      <dgm:t>
        <a:bodyPr/>
        <a:lstStyle/>
        <a:p>
          <a:endParaRPr lang="pt-BR"/>
        </a:p>
      </dgm:t>
    </dgm:pt>
    <dgm:pt modelId="{3891972E-FD0D-42E2-B16A-26526527331F}" type="pres">
      <dgm:prSet presAssocID="{17F606A3-9824-4FAE-9803-3475E04A1DE8}" presName="linearFlow" presStyleCnt="0">
        <dgm:presLayoutVars>
          <dgm:dir/>
          <dgm:resizeHandles val="exact"/>
        </dgm:presLayoutVars>
      </dgm:prSet>
      <dgm:spPr/>
    </dgm:pt>
    <dgm:pt modelId="{882E2348-1F45-46F8-A0BD-5AA41DCFB7F7}" type="pres">
      <dgm:prSet presAssocID="{437D1506-38BF-4292-81AA-9CD68DF30F43}" presName="comp" presStyleCnt="0"/>
      <dgm:spPr/>
    </dgm:pt>
    <dgm:pt modelId="{1CA128A3-49E0-44B5-BF14-2A9FBC5C329C}" type="pres">
      <dgm:prSet presAssocID="{437D1506-38BF-4292-81AA-9CD68DF30F43}" presName="rect2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4AC34B17-DBD6-4B3B-9556-34D20C49D28B}" type="pres">
      <dgm:prSet presAssocID="{437D1506-38BF-4292-81AA-9CD68DF30F43}" presName="rect1" presStyleLbl="lnNode1" presStyleIdx="0" presStyleCnt="3" custScaleX="104478" custScaleY="96416"/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8000" r="-108000"/>
          </a:stretch>
        </a:blipFill>
      </dgm:spPr>
    </dgm:pt>
    <dgm:pt modelId="{CDDBD3F7-9A7C-4158-BB70-89DAC46DB1F0}" type="pres">
      <dgm:prSet presAssocID="{4A494328-11A3-49BA-94FB-7BED58A12DE8}" presName="sibTrans" presStyleCnt="0"/>
      <dgm:spPr/>
    </dgm:pt>
    <dgm:pt modelId="{554BAD53-C7A8-47CD-BB45-220CB2522538}" type="pres">
      <dgm:prSet presAssocID="{96C515A0-C2A3-4E68-A4D8-A4423356BD42}" presName="comp" presStyleCnt="0"/>
      <dgm:spPr/>
    </dgm:pt>
    <dgm:pt modelId="{C9877279-B588-4712-8C35-29D0232B8F96}" type="pres">
      <dgm:prSet presAssocID="{96C515A0-C2A3-4E68-A4D8-A4423356BD42}" presName="rect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85E11B3D-3920-4B21-BB55-AA5D8A08DC56}" type="pres">
      <dgm:prSet presAssocID="{96C515A0-C2A3-4E68-A4D8-A4423356BD42}" presName="rect1" presStyleLbl="lnNode1" presStyleIdx="1" presStyleCnt="3"/>
      <dgm:spPr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92FAA4B-FF55-4DFC-B370-0F8D7865CC72}" type="pres">
      <dgm:prSet presAssocID="{F94CDB6A-ED14-44CE-A25D-49F0CD7B5FC3}" presName="sibTrans" presStyleCnt="0"/>
      <dgm:spPr/>
    </dgm:pt>
    <dgm:pt modelId="{77CCD87C-4706-460D-98A2-21CF63D05B18}" type="pres">
      <dgm:prSet presAssocID="{F012EA11-8643-4A4E-94D7-3067D3F4C218}" presName="comp" presStyleCnt="0"/>
      <dgm:spPr/>
    </dgm:pt>
    <dgm:pt modelId="{6A316262-F40C-4C00-97D1-2EED47EB38E4}" type="pres">
      <dgm:prSet presAssocID="{F012EA11-8643-4A4E-94D7-3067D3F4C218}" presName="rect2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C3AED3DD-5AE1-4153-A7F3-E60C0A6E3BD1}" type="pres">
      <dgm:prSet presAssocID="{F012EA11-8643-4A4E-94D7-3067D3F4C218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</dgm:spPr>
    </dgm:pt>
  </dgm:ptLst>
  <dgm:cxnLst>
    <dgm:cxn modelId="{2EC81F27-4F41-45D8-984D-CD6AAC5085DA}" srcId="{17F606A3-9824-4FAE-9803-3475E04A1DE8}" destId="{96C515A0-C2A3-4E68-A4D8-A4423356BD42}" srcOrd="1" destOrd="0" parTransId="{E96DB339-8BEF-42E0-BDCE-BB823CB3CB48}" sibTransId="{F94CDB6A-ED14-44CE-A25D-49F0CD7B5FC3}"/>
    <dgm:cxn modelId="{11367181-5B2F-4212-AFB2-91F7FBCDBB89}" type="presOf" srcId="{F012EA11-8643-4A4E-94D7-3067D3F4C218}" destId="{6A316262-F40C-4C00-97D1-2EED47EB38E4}" srcOrd="0" destOrd="0" presId="urn:microsoft.com/office/officeart/2008/layout/AlternatingPictureBlocks"/>
    <dgm:cxn modelId="{A0CADE76-3235-49CB-B724-033F242A00BD}" srcId="{17F606A3-9824-4FAE-9803-3475E04A1DE8}" destId="{437D1506-38BF-4292-81AA-9CD68DF30F43}" srcOrd="0" destOrd="0" parTransId="{1DB5B072-A9C3-4809-A523-55E89A2ED553}" sibTransId="{4A494328-11A3-49BA-94FB-7BED58A12DE8}"/>
    <dgm:cxn modelId="{03CC1FC7-8473-4E19-A68B-E0BC16509796}" type="presOf" srcId="{17F606A3-9824-4FAE-9803-3475E04A1DE8}" destId="{3891972E-FD0D-42E2-B16A-26526527331F}" srcOrd="0" destOrd="0" presId="urn:microsoft.com/office/officeart/2008/layout/AlternatingPictureBlocks"/>
    <dgm:cxn modelId="{EC2368A0-3325-4D1F-AB94-E72A233B8797}" type="presOf" srcId="{96C515A0-C2A3-4E68-A4D8-A4423356BD42}" destId="{C9877279-B588-4712-8C35-29D0232B8F96}" srcOrd="0" destOrd="0" presId="urn:microsoft.com/office/officeart/2008/layout/AlternatingPictureBlocks"/>
    <dgm:cxn modelId="{17D67F5F-0E2C-43B9-8537-786E1EBB4118}" srcId="{17F606A3-9824-4FAE-9803-3475E04A1DE8}" destId="{F012EA11-8643-4A4E-94D7-3067D3F4C218}" srcOrd="2" destOrd="0" parTransId="{E596DAFC-6F27-47EE-AE3E-912767681DF5}" sibTransId="{DC9A1C53-093D-4920-9C4B-78CB5472F28B}"/>
    <dgm:cxn modelId="{C3F43110-2D3D-424C-B590-B37A8D4C9972}" type="presOf" srcId="{437D1506-38BF-4292-81AA-9CD68DF30F43}" destId="{1CA128A3-49E0-44B5-BF14-2A9FBC5C329C}" srcOrd="0" destOrd="0" presId="urn:microsoft.com/office/officeart/2008/layout/AlternatingPictureBlocks"/>
    <dgm:cxn modelId="{8D043D6F-0D17-4F59-B4A8-F754E4DEE6F9}" type="presParOf" srcId="{3891972E-FD0D-42E2-B16A-26526527331F}" destId="{882E2348-1F45-46F8-A0BD-5AA41DCFB7F7}" srcOrd="0" destOrd="0" presId="urn:microsoft.com/office/officeart/2008/layout/AlternatingPictureBlocks"/>
    <dgm:cxn modelId="{3C7EDE85-6375-48C1-8833-09DB053F2C6E}" type="presParOf" srcId="{882E2348-1F45-46F8-A0BD-5AA41DCFB7F7}" destId="{1CA128A3-49E0-44B5-BF14-2A9FBC5C329C}" srcOrd="0" destOrd="0" presId="urn:microsoft.com/office/officeart/2008/layout/AlternatingPictureBlocks"/>
    <dgm:cxn modelId="{1F09E184-6A03-41EF-8399-322C7C97D030}" type="presParOf" srcId="{882E2348-1F45-46F8-A0BD-5AA41DCFB7F7}" destId="{4AC34B17-DBD6-4B3B-9556-34D20C49D28B}" srcOrd="1" destOrd="0" presId="urn:microsoft.com/office/officeart/2008/layout/AlternatingPictureBlocks"/>
    <dgm:cxn modelId="{6C7BB2B7-89A4-4E35-9BFF-C6F64F189FFE}" type="presParOf" srcId="{3891972E-FD0D-42E2-B16A-26526527331F}" destId="{CDDBD3F7-9A7C-4158-BB70-89DAC46DB1F0}" srcOrd="1" destOrd="0" presId="urn:microsoft.com/office/officeart/2008/layout/AlternatingPictureBlocks"/>
    <dgm:cxn modelId="{3267F425-9E6B-4D25-AFA4-914F64245FF4}" type="presParOf" srcId="{3891972E-FD0D-42E2-B16A-26526527331F}" destId="{554BAD53-C7A8-47CD-BB45-220CB2522538}" srcOrd="2" destOrd="0" presId="urn:microsoft.com/office/officeart/2008/layout/AlternatingPictureBlocks"/>
    <dgm:cxn modelId="{B0A95060-3EE5-438D-A6A4-1DF032D6350E}" type="presParOf" srcId="{554BAD53-C7A8-47CD-BB45-220CB2522538}" destId="{C9877279-B588-4712-8C35-29D0232B8F96}" srcOrd="0" destOrd="0" presId="urn:microsoft.com/office/officeart/2008/layout/AlternatingPictureBlocks"/>
    <dgm:cxn modelId="{D7061463-46D6-4C17-B724-E03CB8E65256}" type="presParOf" srcId="{554BAD53-C7A8-47CD-BB45-220CB2522538}" destId="{85E11B3D-3920-4B21-BB55-AA5D8A08DC56}" srcOrd="1" destOrd="0" presId="urn:microsoft.com/office/officeart/2008/layout/AlternatingPictureBlocks"/>
    <dgm:cxn modelId="{9CAD514F-9CB7-43DC-9C55-BF63CD741470}" type="presParOf" srcId="{3891972E-FD0D-42E2-B16A-26526527331F}" destId="{E92FAA4B-FF55-4DFC-B370-0F8D7865CC72}" srcOrd="3" destOrd="0" presId="urn:microsoft.com/office/officeart/2008/layout/AlternatingPictureBlocks"/>
    <dgm:cxn modelId="{DF71F310-7331-4FA3-89ED-A32E3D0490FF}" type="presParOf" srcId="{3891972E-FD0D-42E2-B16A-26526527331F}" destId="{77CCD87C-4706-460D-98A2-21CF63D05B18}" srcOrd="4" destOrd="0" presId="urn:microsoft.com/office/officeart/2008/layout/AlternatingPictureBlocks"/>
    <dgm:cxn modelId="{BAABB477-BEF4-4232-A57D-0F64B098FF9D}" type="presParOf" srcId="{77CCD87C-4706-460D-98A2-21CF63D05B18}" destId="{6A316262-F40C-4C00-97D1-2EED47EB38E4}" srcOrd="0" destOrd="0" presId="urn:microsoft.com/office/officeart/2008/layout/AlternatingPictureBlocks"/>
    <dgm:cxn modelId="{DCC261D8-C3B8-4CF3-AAFA-7D2F1CBBAD19}" type="presParOf" srcId="{77CCD87C-4706-460D-98A2-21CF63D05B18}" destId="{C3AED3DD-5AE1-4153-A7F3-E60C0A6E3BD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F53DC0-E1D6-418B-B8B2-15585C7AC47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FFB2111-3B76-436B-8967-ACD8ABE72289}">
      <dgm:prSet phldrT="[Texto]"/>
      <dgm:spPr/>
      <dgm:t>
        <a:bodyPr/>
        <a:lstStyle/>
        <a:p>
          <a:r>
            <a:rPr lang="pt-BR" b="0" strike="noStrike" dirty="0" smtClean="0">
              <a:solidFill>
                <a:schemeClr val="tx1"/>
              </a:solidFill>
              <a:effectLst/>
            </a:rPr>
            <a:t>Percentil 1 = 1 Conjunto de UBV-Veicular (10 URS)</a:t>
          </a:r>
          <a:endParaRPr lang="pt-BR" b="0" strike="noStrike" dirty="0">
            <a:solidFill>
              <a:schemeClr val="tx1"/>
            </a:solidFill>
            <a:effectLst/>
          </a:endParaRPr>
        </a:p>
      </dgm:t>
    </dgm:pt>
    <dgm:pt modelId="{75082F25-E3E5-4240-BF95-571B9ADCDCE2}" type="parTrans" cxnId="{546A7411-0B55-4617-B206-6DB7847B1ADE}">
      <dgm:prSet/>
      <dgm:spPr/>
      <dgm:t>
        <a:bodyPr/>
        <a:lstStyle/>
        <a:p>
          <a:endParaRPr lang="pt-BR" b="0" strike="noStrike">
            <a:solidFill>
              <a:schemeClr val="tx1"/>
            </a:solidFill>
            <a:effectLst/>
          </a:endParaRPr>
        </a:p>
      </dgm:t>
    </dgm:pt>
    <dgm:pt modelId="{12F57B08-2833-4488-9E1D-725455617837}" type="sibTrans" cxnId="{546A7411-0B55-4617-B206-6DB7847B1ADE}">
      <dgm:prSet/>
      <dgm:spPr/>
      <dgm:t>
        <a:bodyPr/>
        <a:lstStyle/>
        <a:p>
          <a:endParaRPr lang="pt-BR" b="0" strike="noStrike">
            <a:solidFill>
              <a:schemeClr val="tx1"/>
            </a:solidFill>
            <a:effectLst/>
          </a:endParaRPr>
        </a:p>
      </dgm:t>
    </dgm:pt>
    <dgm:pt modelId="{4A9EDB5A-9596-490B-914D-CF5E7461133B}">
      <dgm:prSet phldrT="[Texto]"/>
      <dgm:spPr/>
      <dgm:t>
        <a:bodyPr/>
        <a:lstStyle/>
        <a:p>
          <a:r>
            <a:rPr lang="pt-BR" b="0" strike="noStrike" dirty="0" smtClean="0">
              <a:solidFill>
                <a:schemeClr val="tx1"/>
              </a:solidFill>
              <a:effectLst/>
            </a:rPr>
            <a:t>Percentil 2 = 2 Conjunto de UBV-Veicular (9 URS)</a:t>
          </a:r>
          <a:endParaRPr lang="pt-BR" b="0" strike="noStrike" dirty="0">
            <a:solidFill>
              <a:schemeClr val="tx1"/>
            </a:solidFill>
            <a:effectLst/>
          </a:endParaRPr>
        </a:p>
      </dgm:t>
    </dgm:pt>
    <dgm:pt modelId="{89B9BAC7-8967-4CE8-B9CD-DC942C3F2A1B}" type="parTrans" cxnId="{A2730561-4F32-4C31-BB53-C0CA2A27DED8}">
      <dgm:prSet/>
      <dgm:spPr/>
      <dgm:t>
        <a:bodyPr/>
        <a:lstStyle/>
        <a:p>
          <a:endParaRPr lang="pt-BR" b="0" strike="noStrike">
            <a:solidFill>
              <a:schemeClr val="tx1"/>
            </a:solidFill>
            <a:effectLst/>
          </a:endParaRPr>
        </a:p>
      </dgm:t>
    </dgm:pt>
    <dgm:pt modelId="{4D30D8A8-61AD-42B9-80EA-417B10CAEEE5}" type="sibTrans" cxnId="{A2730561-4F32-4C31-BB53-C0CA2A27DED8}">
      <dgm:prSet/>
      <dgm:spPr/>
      <dgm:t>
        <a:bodyPr/>
        <a:lstStyle/>
        <a:p>
          <a:endParaRPr lang="pt-BR" b="0" strike="noStrike">
            <a:solidFill>
              <a:schemeClr val="tx1"/>
            </a:solidFill>
            <a:effectLst/>
          </a:endParaRPr>
        </a:p>
      </dgm:t>
    </dgm:pt>
    <dgm:pt modelId="{CEB5C832-133F-49B0-9361-0E23C2D034BB}">
      <dgm:prSet phldrT="[Texto]"/>
      <dgm:spPr/>
      <dgm:t>
        <a:bodyPr/>
        <a:lstStyle/>
        <a:p>
          <a:r>
            <a:rPr lang="pt-BR" b="0" strike="noStrike" dirty="0" smtClean="0">
              <a:solidFill>
                <a:schemeClr val="tx1"/>
              </a:solidFill>
              <a:effectLst/>
            </a:rPr>
            <a:t>Percentil 3 = 3 Conjunto de UBV-Veicular (9 URS)</a:t>
          </a:r>
          <a:endParaRPr lang="pt-BR" b="0" strike="noStrike" dirty="0">
            <a:solidFill>
              <a:schemeClr val="tx1"/>
            </a:solidFill>
            <a:effectLst/>
          </a:endParaRPr>
        </a:p>
      </dgm:t>
    </dgm:pt>
    <dgm:pt modelId="{708CC6CC-5FB8-49D0-9F4A-BD6D4CDFBA94}" type="parTrans" cxnId="{A62B3F98-22CA-46DC-A711-F5665A2EE093}">
      <dgm:prSet/>
      <dgm:spPr/>
      <dgm:t>
        <a:bodyPr/>
        <a:lstStyle/>
        <a:p>
          <a:endParaRPr lang="pt-BR" b="0" strike="noStrike">
            <a:solidFill>
              <a:schemeClr val="tx1"/>
            </a:solidFill>
            <a:effectLst/>
          </a:endParaRPr>
        </a:p>
      </dgm:t>
    </dgm:pt>
    <dgm:pt modelId="{3DA97E54-FA91-4858-9CE8-47079EBEBFD6}" type="sibTrans" cxnId="{A62B3F98-22CA-46DC-A711-F5665A2EE093}">
      <dgm:prSet/>
      <dgm:spPr/>
      <dgm:t>
        <a:bodyPr/>
        <a:lstStyle/>
        <a:p>
          <a:endParaRPr lang="pt-BR" b="0" strike="noStrike">
            <a:solidFill>
              <a:schemeClr val="tx1"/>
            </a:solidFill>
            <a:effectLst/>
          </a:endParaRPr>
        </a:p>
      </dgm:t>
    </dgm:pt>
    <dgm:pt modelId="{02045FB8-C194-4274-BB71-1594FA3C6199}" type="pres">
      <dgm:prSet presAssocID="{20F53DC0-E1D6-418B-B8B2-15585C7AC4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F7C7297-431C-4E5D-8D75-2EB49474736B}" type="pres">
      <dgm:prSet presAssocID="{BFFB2111-3B76-436B-8967-ACD8ABE72289}" presName="parentLin" presStyleCnt="0"/>
      <dgm:spPr/>
      <dgm:t>
        <a:bodyPr/>
        <a:lstStyle/>
        <a:p>
          <a:endParaRPr lang="pt-BR"/>
        </a:p>
      </dgm:t>
    </dgm:pt>
    <dgm:pt modelId="{63B59921-BB20-4C51-BF28-9BD5C9C7314F}" type="pres">
      <dgm:prSet presAssocID="{BFFB2111-3B76-436B-8967-ACD8ABE7228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74A385B-29D9-4041-9D3E-31FE1500DF0C}" type="pres">
      <dgm:prSet presAssocID="{BFFB2111-3B76-436B-8967-ACD8ABE72289}" presName="parentText" presStyleLbl="node1" presStyleIdx="0" presStyleCnt="3" custScaleY="15243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C64C2B-B573-493D-A0AA-F37B008FC592}" type="pres">
      <dgm:prSet presAssocID="{BFFB2111-3B76-436B-8967-ACD8ABE72289}" presName="negativeSpace" presStyleCnt="0"/>
      <dgm:spPr/>
      <dgm:t>
        <a:bodyPr/>
        <a:lstStyle/>
        <a:p>
          <a:endParaRPr lang="pt-BR"/>
        </a:p>
      </dgm:t>
    </dgm:pt>
    <dgm:pt modelId="{C8771C1B-CAFC-4B07-9D4F-AAE43AEA7DFD}" type="pres">
      <dgm:prSet presAssocID="{BFFB2111-3B76-436B-8967-ACD8ABE7228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18DC98-27E6-4821-98D4-A0B72D65DA1A}" type="pres">
      <dgm:prSet presAssocID="{12F57B08-2833-4488-9E1D-725455617837}" presName="spaceBetweenRectangles" presStyleCnt="0"/>
      <dgm:spPr/>
      <dgm:t>
        <a:bodyPr/>
        <a:lstStyle/>
        <a:p>
          <a:endParaRPr lang="pt-BR"/>
        </a:p>
      </dgm:t>
    </dgm:pt>
    <dgm:pt modelId="{A89CF783-68B4-4654-A6AA-E21DB50C8D49}" type="pres">
      <dgm:prSet presAssocID="{4A9EDB5A-9596-490B-914D-CF5E7461133B}" presName="parentLin" presStyleCnt="0"/>
      <dgm:spPr/>
      <dgm:t>
        <a:bodyPr/>
        <a:lstStyle/>
        <a:p>
          <a:endParaRPr lang="pt-BR"/>
        </a:p>
      </dgm:t>
    </dgm:pt>
    <dgm:pt modelId="{71B562DF-8C03-47C4-B7B9-FEB5312B0092}" type="pres">
      <dgm:prSet presAssocID="{4A9EDB5A-9596-490B-914D-CF5E7461133B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DC36206F-AEB2-411D-BBAA-BD0855D873F5}" type="pres">
      <dgm:prSet presAssocID="{4A9EDB5A-9596-490B-914D-CF5E7461133B}" presName="parentText" presStyleLbl="node1" presStyleIdx="1" presStyleCnt="3" custScaleY="15243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CCFCB8-3C74-4808-8638-6E31B38D4298}" type="pres">
      <dgm:prSet presAssocID="{4A9EDB5A-9596-490B-914D-CF5E7461133B}" presName="negativeSpace" presStyleCnt="0"/>
      <dgm:spPr/>
      <dgm:t>
        <a:bodyPr/>
        <a:lstStyle/>
        <a:p>
          <a:endParaRPr lang="pt-BR"/>
        </a:p>
      </dgm:t>
    </dgm:pt>
    <dgm:pt modelId="{05A68209-C28F-4C37-8306-D7323B0FF498}" type="pres">
      <dgm:prSet presAssocID="{4A9EDB5A-9596-490B-914D-CF5E7461133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2CCDE8-8C51-4F0B-8AE5-AD5F55446E6C}" type="pres">
      <dgm:prSet presAssocID="{4D30D8A8-61AD-42B9-80EA-417B10CAEEE5}" presName="spaceBetweenRectangles" presStyleCnt="0"/>
      <dgm:spPr/>
      <dgm:t>
        <a:bodyPr/>
        <a:lstStyle/>
        <a:p>
          <a:endParaRPr lang="pt-BR"/>
        </a:p>
      </dgm:t>
    </dgm:pt>
    <dgm:pt modelId="{589921FC-FED3-453A-9D20-65F5655CD221}" type="pres">
      <dgm:prSet presAssocID="{CEB5C832-133F-49B0-9361-0E23C2D034BB}" presName="parentLin" presStyleCnt="0"/>
      <dgm:spPr/>
      <dgm:t>
        <a:bodyPr/>
        <a:lstStyle/>
        <a:p>
          <a:endParaRPr lang="pt-BR"/>
        </a:p>
      </dgm:t>
    </dgm:pt>
    <dgm:pt modelId="{82006DDC-2361-405F-9D45-B0EFE04D224A}" type="pres">
      <dgm:prSet presAssocID="{CEB5C832-133F-49B0-9361-0E23C2D034B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ADD4E77D-C48C-4CE4-B304-7CC6F16BB04E}" type="pres">
      <dgm:prSet presAssocID="{CEB5C832-133F-49B0-9361-0E23C2D034BB}" presName="parentText" presStyleLbl="node1" presStyleIdx="2" presStyleCnt="3" custScaleY="15243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DC837C-1A14-402E-83CB-7FA60C81BBC7}" type="pres">
      <dgm:prSet presAssocID="{CEB5C832-133F-49B0-9361-0E23C2D034BB}" presName="negativeSpace" presStyleCnt="0"/>
      <dgm:spPr/>
      <dgm:t>
        <a:bodyPr/>
        <a:lstStyle/>
        <a:p>
          <a:endParaRPr lang="pt-BR"/>
        </a:p>
      </dgm:t>
    </dgm:pt>
    <dgm:pt modelId="{AF981941-CA8D-45B9-A4AB-861D3709FA66}" type="pres">
      <dgm:prSet presAssocID="{CEB5C832-133F-49B0-9361-0E23C2D034B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DE663E-2BD4-4868-9930-243FBF0E2AC6}" type="presOf" srcId="{20F53DC0-E1D6-418B-B8B2-15585C7AC471}" destId="{02045FB8-C194-4274-BB71-1594FA3C6199}" srcOrd="0" destOrd="0" presId="urn:microsoft.com/office/officeart/2005/8/layout/list1"/>
    <dgm:cxn modelId="{546A7411-0B55-4617-B206-6DB7847B1ADE}" srcId="{20F53DC0-E1D6-418B-B8B2-15585C7AC471}" destId="{BFFB2111-3B76-436B-8967-ACD8ABE72289}" srcOrd="0" destOrd="0" parTransId="{75082F25-E3E5-4240-BF95-571B9ADCDCE2}" sibTransId="{12F57B08-2833-4488-9E1D-725455617837}"/>
    <dgm:cxn modelId="{B14E5B5D-006C-43E0-992C-0D012CCBC6C2}" type="presOf" srcId="{CEB5C832-133F-49B0-9361-0E23C2D034BB}" destId="{ADD4E77D-C48C-4CE4-B304-7CC6F16BB04E}" srcOrd="1" destOrd="0" presId="urn:microsoft.com/office/officeart/2005/8/layout/list1"/>
    <dgm:cxn modelId="{6E414BB6-4436-4DA0-AA63-B1D04513AF27}" type="presOf" srcId="{4A9EDB5A-9596-490B-914D-CF5E7461133B}" destId="{DC36206F-AEB2-411D-BBAA-BD0855D873F5}" srcOrd="1" destOrd="0" presId="urn:microsoft.com/office/officeart/2005/8/layout/list1"/>
    <dgm:cxn modelId="{754EE9F8-8927-48EF-977F-C60E8FA509D3}" type="presOf" srcId="{BFFB2111-3B76-436B-8967-ACD8ABE72289}" destId="{274A385B-29D9-4041-9D3E-31FE1500DF0C}" srcOrd="1" destOrd="0" presId="urn:microsoft.com/office/officeart/2005/8/layout/list1"/>
    <dgm:cxn modelId="{A2730561-4F32-4C31-BB53-C0CA2A27DED8}" srcId="{20F53DC0-E1D6-418B-B8B2-15585C7AC471}" destId="{4A9EDB5A-9596-490B-914D-CF5E7461133B}" srcOrd="1" destOrd="0" parTransId="{89B9BAC7-8967-4CE8-B9CD-DC942C3F2A1B}" sibTransId="{4D30D8A8-61AD-42B9-80EA-417B10CAEEE5}"/>
    <dgm:cxn modelId="{A62B3F98-22CA-46DC-A711-F5665A2EE093}" srcId="{20F53DC0-E1D6-418B-B8B2-15585C7AC471}" destId="{CEB5C832-133F-49B0-9361-0E23C2D034BB}" srcOrd="2" destOrd="0" parTransId="{708CC6CC-5FB8-49D0-9F4A-BD6D4CDFBA94}" sibTransId="{3DA97E54-FA91-4858-9CE8-47079EBEBFD6}"/>
    <dgm:cxn modelId="{8F8055E9-7A19-471B-8ECE-CC635E8C6E83}" type="presOf" srcId="{CEB5C832-133F-49B0-9361-0E23C2D034BB}" destId="{82006DDC-2361-405F-9D45-B0EFE04D224A}" srcOrd="0" destOrd="0" presId="urn:microsoft.com/office/officeart/2005/8/layout/list1"/>
    <dgm:cxn modelId="{4BC77CB4-01C3-4D11-8C2F-264269F818E3}" type="presOf" srcId="{BFFB2111-3B76-436B-8967-ACD8ABE72289}" destId="{63B59921-BB20-4C51-BF28-9BD5C9C7314F}" srcOrd="0" destOrd="0" presId="urn:microsoft.com/office/officeart/2005/8/layout/list1"/>
    <dgm:cxn modelId="{F4AC2C68-B780-4974-988D-F028CCA104AD}" type="presOf" srcId="{4A9EDB5A-9596-490B-914D-CF5E7461133B}" destId="{71B562DF-8C03-47C4-B7B9-FEB5312B0092}" srcOrd="0" destOrd="0" presId="urn:microsoft.com/office/officeart/2005/8/layout/list1"/>
    <dgm:cxn modelId="{983F7BFE-C8C5-4EAC-926F-BC465A2BFD9B}" type="presParOf" srcId="{02045FB8-C194-4274-BB71-1594FA3C6199}" destId="{3F7C7297-431C-4E5D-8D75-2EB49474736B}" srcOrd="0" destOrd="0" presId="urn:microsoft.com/office/officeart/2005/8/layout/list1"/>
    <dgm:cxn modelId="{3BBF28B0-DF88-44B9-973D-CEAD83487FC6}" type="presParOf" srcId="{3F7C7297-431C-4E5D-8D75-2EB49474736B}" destId="{63B59921-BB20-4C51-BF28-9BD5C9C7314F}" srcOrd="0" destOrd="0" presId="urn:microsoft.com/office/officeart/2005/8/layout/list1"/>
    <dgm:cxn modelId="{6A7B6C7C-E9CA-46C2-8F27-728963EDCF8D}" type="presParOf" srcId="{3F7C7297-431C-4E5D-8D75-2EB49474736B}" destId="{274A385B-29D9-4041-9D3E-31FE1500DF0C}" srcOrd="1" destOrd="0" presId="urn:microsoft.com/office/officeart/2005/8/layout/list1"/>
    <dgm:cxn modelId="{9974566E-7798-4B2A-A892-098A2EA4DC32}" type="presParOf" srcId="{02045FB8-C194-4274-BB71-1594FA3C6199}" destId="{C2C64C2B-B573-493D-A0AA-F37B008FC592}" srcOrd="1" destOrd="0" presId="urn:microsoft.com/office/officeart/2005/8/layout/list1"/>
    <dgm:cxn modelId="{3D04EDE8-3F5A-497D-8AC7-C50B42F7281D}" type="presParOf" srcId="{02045FB8-C194-4274-BB71-1594FA3C6199}" destId="{C8771C1B-CAFC-4B07-9D4F-AAE43AEA7DFD}" srcOrd="2" destOrd="0" presId="urn:microsoft.com/office/officeart/2005/8/layout/list1"/>
    <dgm:cxn modelId="{FD39733A-E2C3-4B90-85CF-E19543D4824F}" type="presParOf" srcId="{02045FB8-C194-4274-BB71-1594FA3C6199}" destId="{E618DC98-27E6-4821-98D4-A0B72D65DA1A}" srcOrd="3" destOrd="0" presId="urn:microsoft.com/office/officeart/2005/8/layout/list1"/>
    <dgm:cxn modelId="{DB9B48B0-552C-4C4C-9853-E52A7B90426E}" type="presParOf" srcId="{02045FB8-C194-4274-BB71-1594FA3C6199}" destId="{A89CF783-68B4-4654-A6AA-E21DB50C8D49}" srcOrd="4" destOrd="0" presId="urn:microsoft.com/office/officeart/2005/8/layout/list1"/>
    <dgm:cxn modelId="{E416447A-923A-4523-B28E-5DD23604BFFA}" type="presParOf" srcId="{A89CF783-68B4-4654-A6AA-E21DB50C8D49}" destId="{71B562DF-8C03-47C4-B7B9-FEB5312B0092}" srcOrd="0" destOrd="0" presId="urn:microsoft.com/office/officeart/2005/8/layout/list1"/>
    <dgm:cxn modelId="{F6CD4434-3C31-44F3-AE6A-D3B113ABE0F9}" type="presParOf" srcId="{A89CF783-68B4-4654-A6AA-E21DB50C8D49}" destId="{DC36206F-AEB2-411D-BBAA-BD0855D873F5}" srcOrd="1" destOrd="0" presId="urn:microsoft.com/office/officeart/2005/8/layout/list1"/>
    <dgm:cxn modelId="{3577CBB2-2AD2-4C70-8C96-FD944EC1A176}" type="presParOf" srcId="{02045FB8-C194-4274-BB71-1594FA3C6199}" destId="{0ACCFCB8-3C74-4808-8638-6E31B38D4298}" srcOrd="5" destOrd="0" presId="urn:microsoft.com/office/officeart/2005/8/layout/list1"/>
    <dgm:cxn modelId="{541D2D05-66FD-4B5F-BD06-884D2466D422}" type="presParOf" srcId="{02045FB8-C194-4274-BB71-1594FA3C6199}" destId="{05A68209-C28F-4C37-8306-D7323B0FF498}" srcOrd="6" destOrd="0" presId="urn:microsoft.com/office/officeart/2005/8/layout/list1"/>
    <dgm:cxn modelId="{107115CD-7CC0-4B27-8FFB-7F37EF0731B4}" type="presParOf" srcId="{02045FB8-C194-4274-BB71-1594FA3C6199}" destId="{902CCDE8-8C51-4F0B-8AE5-AD5F55446E6C}" srcOrd="7" destOrd="0" presId="urn:microsoft.com/office/officeart/2005/8/layout/list1"/>
    <dgm:cxn modelId="{D6CCE3F8-1A23-4CD8-9C16-17032938D570}" type="presParOf" srcId="{02045FB8-C194-4274-BB71-1594FA3C6199}" destId="{589921FC-FED3-453A-9D20-65F5655CD221}" srcOrd="8" destOrd="0" presId="urn:microsoft.com/office/officeart/2005/8/layout/list1"/>
    <dgm:cxn modelId="{8E79CEB4-E71B-4845-928D-F9ED8B637008}" type="presParOf" srcId="{589921FC-FED3-453A-9D20-65F5655CD221}" destId="{82006DDC-2361-405F-9D45-B0EFE04D224A}" srcOrd="0" destOrd="0" presId="urn:microsoft.com/office/officeart/2005/8/layout/list1"/>
    <dgm:cxn modelId="{0B5597B3-83F7-409C-92E5-A011807B2B92}" type="presParOf" srcId="{589921FC-FED3-453A-9D20-65F5655CD221}" destId="{ADD4E77D-C48C-4CE4-B304-7CC6F16BB04E}" srcOrd="1" destOrd="0" presId="urn:microsoft.com/office/officeart/2005/8/layout/list1"/>
    <dgm:cxn modelId="{2EA3E7FC-5A96-4101-83CF-5808ED1D2741}" type="presParOf" srcId="{02045FB8-C194-4274-BB71-1594FA3C6199}" destId="{E2DC837C-1A14-402E-83CB-7FA60C81BBC7}" srcOrd="9" destOrd="0" presId="urn:microsoft.com/office/officeart/2005/8/layout/list1"/>
    <dgm:cxn modelId="{8D7D77AC-A8E4-416D-AA37-C63E9B4EEE76}" type="presParOf" srcId="{02045FB8-C194-4274-BB71-1594FA3C6199}" destId="{AF981941-CA8D-45B9-A4AB-861D3709FA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84D22-668E-4AE9-923E-C1E4A917097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FD9F6CD-6497-40AD-9C5D-45528E93A429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19/06</a:t>
          </a:r>
        </a:p>
        <a:p>
          <a:r>
            <a:rPr lang="pt-BR" b="1" dirty="0" smtClean="0">
              <a:solidFill>
                <a:schemeClr val="tx1"/>
              </a:solidFill>
            </a:rPr>
            <a:t>CIB</a:t>
          </a:r>
          <a:endParaRPr lang="pt-BR" b="1" dirty="0">
            <a:solidFill>
              <a:schemeClr val="tx1"/>
            </a:solidFill>
          </a:endParaRPr>
        </a:p>
      </dgm:t>
    </dgm:pt>
    <dgm:pt modelId="{6FC11E8E-C81A-4054-9503-158220E42BB6}" type="parTrans" cxnId="{3A776055-E0C8-4EC5-BA5B-56EB9338A0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CEAE0B1-35DA-4009-BFEE-CA4A95A5ED8C}" type="sibTrans" cxnId="{3A776055-E0C8-4EC5-BA5B-56EB9338A0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702287D-4515-4084-A734-CC4150E2F627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Publicação</a:t>
          </a:r>
          <a:endParaRPr lang="pt-BR" dirty="0">
            <a:solidFill>
              <a:schemeClr val="tx1"/>
            </a:solidFill>
          </a:endParaRPr>
        </a:p>
      </dgm:t>
    </dgm:pt>
    <dgm:pt modelId="{B612116D-60C1-4BB3-AD99-D0297AD0C39A}" type="parTrans" cxnId="{585CF69E-20D4-4275-9FD8-7BD796E60D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587E44-BFAC-401D-AA4A-889EA274EC2B}" type="sibTrans" cxnId="{585CF69E-20D4-4275-9FD8-7BD796E60D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16B9AEB-FB0E-48D0-9619-907DB48EC7A3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Reunião URS, CIS, municípios</a:t>
          </a:r>
          <a:endParaRPr lang="pt-BR" dirty="0">
            <a:solidFill>
              <a:schemeClr val="tx1"/>
            </a:solidFill>
          </a:endParaRPr>
        </a:p>
      </dgm:t>
    </dgm:pt>
    <dgm:pt modelId="{7F04C68C-6D9C-45D9-A5A2-F0F091FC080B}" type="parTrans" cxnId="{781B2B02-11B2-473A-A0D0-B93C215D2C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AE26383-0578-4E7C-A19D-7BF7E48AFED7}" type="sibTrans" cxnId="{781B2B02-11B2-473A-A0D0-B93C215D2C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7C3B0BA-980F-4219-86CC-EE2B0CD95DD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Manifestação de interesse</a:t>
          </a:r>
          <a:endParaRPr lang="pt-BR" dirty="0">
            <a:solidFill>
              <a:schemeClr val="tx1"/>
            </a:solidFill>
          </a:endParaRPr>
        </a:p>
      </dgm:t>
    </dgm:pt>
    <dgm:pt modelId="{B800DFB5-72EB-40ED-B940-8A2CF0D224D2}" type="parTrans" cxnId="{FE42C56A-43E8-4049-BC77-7C11E164BD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DC9C9D-5FBF-45AF-8712-173C6E8CCF83}" type="sibTrans" cxnId="{FE42C56A-43E8-4049-BC77-7C11E164BD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0FAC992-30B7-4840-B487-3A90C28F56E7}">
      <dgm:prSet phldrT="[Texto]"/>
      <dgm:spPr/>
      <dgm:t>
        <a:bodyPr/>
        <a:lstStyle/>
        <a:p>
          <a:r>
            <a:rPr lang="pt-BR" dirty="0" err="1" smtClean="0">
              <a:solidFill>
                <a:schemeClr val="tx1"/>
              </a:solidFill>
            </a:rPr>
            <a:t>Pactuação</a:t>
          </a:r>
          <a:r>
            <a:rPr lang="pt-BR" dirty="0" smtClean="0">
              <a:solidFill>
                <a:schemeClr val="tx1"/>
              </a:solidFill>
            </a:rPr>
            <a:t> CIB Macro</a:t>
          </a:r>
          <a:endParaRPr lang="pt-BR" dirty="0">
            <a:solidFill>
              <a:schemeClr val="tx1"/>
            </a:solidFill>
          </a:endParaRPr>
        </a:p>
      </dgm:t>
    </dgm:pt>
    <dgm:pt modelId="{AE69BEE2-D8EC-4A4F-A3CB-8B96D9BB5DBA}" type="parTrans" cxnId="{52255500-B220-47B8-B897-683FCECC607D}">
      <dgm:prSet/>
      <dgm:spPr/>
      <dgm:t>
        <a:bodyPr/>
        <a:lstStyle/>
        <a:p>
          <a:endParaRPr lang="pt-BR"/>
        </a:p>
      </dgm:t>
    </dgm:pt>
    <dgm:pt modelId="{674A491E-2AC3-4821-9D5E-C019881F3764}" type="sibTrans" cxnId="{52255500-B220-47B8-B897-683FCECC607D}">
      <dgm:prSet/>
      <dgm:spPr/>
      <dgm:t>
        <a:bodyPr/>
        <a:lstStyle/>
        <a:p>
          <a:endParaRPr lang="pt-BR"/>
        </a:p>
      </dgm:t>
    </dgm:pt>
    <dgm:pt modelId="{67342EA4-AFA1-4351-964B-C71875C25AE3}" type="pres">
      <dgm:prSet presAssocID="{E2484D22-668E-4AE9-923E-C1E4A91709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8AE02D-E48D-4C52-A0A7-81FF4C4B4465}" type="pres">
      <dgm:prSet presAssocID="{8FD9F6CD-6497-40AD-9C5D-45528E93A4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976EEC-1E7B-4FD7-B2C0-5463D760F6DB}" type="pres">
      <dgm:prSet presAssocID="{3CEAE0B1-35DA-4009-BFEE-CA4A95A5ED8C}" presName="sibTrans" presStyleLbl="sibTrans1D1" presStyleIdx="0" presStyleCnt="4"/>
      <dgm:spPr/>
      <dgm:t>
        <a:bodyPr/>
        <a:lstStyle/>
        <a:p>
          <a:endParaRPr lang="pt-BR"/>
        </a:p>
      </dgm:t>
    </dgm:pt>
    <dgm:pt modelId="{26541B84-8281-4D06-B1B6-A15AF1381269}" type="pres">
      <dgm:prSet presAssocID="{3CEAE0B1-35DA-4009-BFEE-CA4A95A5ED8C}" presName="connectorText" presStyleLbl="sibTrans1D1" presStyleIdx="0" presStyleCnt="4"/>
      <dgm:spPr/>
      <dgm:t>
        <a:bodyPr/>
        <a:lstStyle/>
        <a:p>
          <a:endParaRPr lang="pt-BR"/>
        </a:p>
      </dgm:t>
    </dgm:pt>
    <dgm:pt modelId="{0D65ED69-AF6C-49C0-82A8-73F27E031809}" type="pres">
      <dgm:prSet presAssocID="{5702287D-4515-4084-A734-CC4150E2F6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988139-2746-41FA-94D8-D455F7315BB3}" type="pres">
      <dgm:prSet presAssocID="{DF587E44-BFAC-401D-AA4A-889EA274EC2B}" presName="sibTrans" presStyleLbl="sibTrans1D1" presStyleIdx="1" presStyleCnt="4"/>
      <dgm:spPr/>
      <dgm:t>
        <a:bodyPr/>
        <a:lstStyle/>
        <a:p>
          <a:endParaRPr lang="pt-BR"/>
        </a:p>
      </dgm:t>
    </dgm:pt>
    <dgm:pt modelId="{2DF9C615-A8EB-47E2-8B04-9AB9C7C5D027}" type="pres">
      <dgm:prSet presAssocID="{DF587E44-BFAC-401D-AA4A-889EA274EC2B}" presName="connectorText" presStyleLbl="sibTrans1D1" presStyleIdx="1" presStyleCnt="4"/>
      <dgm:spPr/>
      <dgm:t>
        <a:bodyPr/>
        <a:lstStyle/>
        <a:p>
          <a:endParaRPr lang="pt-BR"/>
        </a:p>
      </dgm:t>
    </dgm:pt>
    <dgm:pt modelId="{8528F839-15F2-45B0-9145-66187B3FBB37}" type="pres">
      <dgm:prSet presAssocID="{316B9AEB-FB0E-48D0-9619-907DB48EC7A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394FE5-FC6B-4363-9F0E-39E6AB4C634E}" type="pres">
      <dgm:prSet presAssocID="{5AE26383-0578-4E7C-A19D-7BF7E48AFED7}" presName="sibTrans" presStyleLbl="sibTrans1D1" presStyleIdx="2" presStyleCnt="4"/>
      <dgm:spPr/>
      <dgm:t>
        <a:bodyPr/>
        <a:lstStyle/>
        <a:p>
          <a:endParaRPr lang="pt-BR"/>
        </a:p>
      </dgm:t>
    </dgm:pt>
    <dgm:pt modelId="{35413DE0-7FC8-4B8F-A689-9CF867B0430A}" type="pres">
      <dgm:prSet presAssocID="{5AE26383-0578-4E7C-A19D-7BF7E48AFED7}" presName="connectorText" presStyleLbl="sibTrans1D1" presStyleIdx="2" presStyleCnt="4"/>
      <dgm:spPr/>
      <dgm:t>
        <a:bodyPr/>
        <a:lstStyle/>
        <a:p>
          <a:endParaRPr lang="pt-BR"/>
        </a:p>
      </dgm:t>
    </dgm:pt>
    <dgm:pt modelId="{6B2FF78A-274E-4EB6-A7CA-BE92BA306803}" type="pres">
      <dgm:prSet presAssocID="{B7C3B0BA-980F-4219-86CC-EE2B0CD95D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272E76-956D-4C47-9712-4F8ADEC9341F}" type="pres">
      <dgm:prSet presAssocID="{07DC9C9D-5FBF-45AF-8712-173C6E8CCF83}" presName="sibTrans" presStyleLbl="sibTrans1D1" presStyleIdx="3" presStyleCnt="4"/>
      <dgm:spPr/>
      <dgm:t>
        <a:bodyPr/>
        <a:lstStyle/>
        <a:p>
          <a:endParaRPr lang="pt-BR"/>
        </a:p>
      </dgm:t>
    </dgm:pt>
    <dgm:pt modelId="{F2E445B7-840B-4ABF-991B-6D27E0EBA922}" type="pres">
      <dgm:prSet presAssocID="{07DC9C9D-5FBF-45AF-8712-173C6E8CCF83}" presName="connectorText" presStyleLbl="sibTrans1D1" presStyleIdx="3" presStyleCnt="4"/>
      <dgm:spPr/>
      <dgm:t>
        <a:bodyPr/>
        <a:lstStyle/>
        <a:p>
          <a:endParaRPr lang="pt-BR"/>
        </a:p>
      </dgm:t>
    </dgm:pt>
    <dgm:pt modelId="{DB3EB96E-F797-49AF-98B8-7C72625A5E93}" type="pres">
      <dgm:prSet presAssocID="{10FAC992-30B7-4840-B487-3A90C28F56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A5F697-6237-4C2C-934E-CD77EBFF1876}" type="presOf" srcId="{5702287D-4515-4084-A734-CC4150E2F627}" destId="{0D65ED69-AF6C-49C0-82A8-73F27E031809}" srcOrd="0" destOrd="0" presId="urn:microsoft.com/office/officeart/2005/8/layout/bProcess3"/>
    <dgm:cxn modelId="{B8D4E8BE-E022-4C78-A80F-2F71F00CD98E}" type="presOf" srcId="{3CEAE0B1-35DA-4009-BFEE-CA4A95A5ED8C}" destId="{26541B84-8281-4D06-B1B6-A15AF1381269}" srcOrd="1" destOrd="0" presId="urn:microsoft.com/office/officeart/2005/8/layout/bProcess3"/>
    <dgm:cxn modelId="{C0D4F9CB-C7A6-44EE-B329-DC50845D7FC5}" type="presOf" srcId="{B7C3B0BA-980F-4219-86CC-EE2B0CD95DD8}" destId="{6B2FF78A-274E-4EB6-A7CA-BE92BA306803}" srcOrd="0" destOrd="0" presId="urn:microsoft.com/office/officeart/2005/8/layout/bProcess3"/>
    <dgm:cxn modelId="{29943ED3-CEE3-4C7F-A1BF-7F49DF3A5B1C}" type="presOf" srcId="{5AE26383-0578-4E7C-A19D-7BF7E48AFED7}" destId="{35413DE0-7FC8-4B8F-A689-9CF867B0430A}" srcOrd="1" destOrd="0" presId="urn:microsoft.com/office/officeart/2005/8/layout/bProcess3"/>
    <dgm:cxn modelId="{FE42C56A-43E8-4049-BC77-7C11E164BDD4}" srcId="{E2484D22-668E-4AE9-923E-C1E4A9170976}" destId="{B7C3B0BA-980F-4219-86CC-EE2B0CD95DD8}" srcOrd="3" destOrd="0" parTransId="{B800DFB5-72EB-40ED-B940-8A2CF0D224D2}" sibTransId="{07DC9C9D-5FBF-45AF-8712-173C6E8CCF83}"/>
    <dgm:cxn modelId="{781B2B02-11B2-473A-A0D0-B93C215D2C8D}" srcId="{E2484D22-668E-4AE9-923E-C1E4A9170976}" destId="{316B9AEB-FB0E-48D0-9619-907DB48EC7A3}" srcOrd="2" destOrd="0" parTransId="{7F04C68C-6D9C-45D9-A5A2-F0F091FC080B}" sibTransId="{5AE26383-0578-4E7C-A19D-7BF7E48AFED7}"/>
    <dgm:cxn modelId="{52255500-B220-47B8-B897-683FCECC607D}" srcId="{E2484D22-668E-4AE9-923E-C1E4A9170976}" destId="{10FAC992-30B7-4840-B487-3A90C28F56E7}" srcOrd="4" destOrd="0" parTransId="{AE69BEE2-D8EC-4A4F-A3CB-8B96D9BB5DBA}" sibTransId="{674A491E-2AC3-4821-9D5E-C019881F3764}"/>
    <dgm:cxn modelId="{EA59103A-B040-4E3E-9554-DC9BC330B430}" type="presOf" srcId="{DF587E44-BFAC-401D-AA4A-889EA274EC2B}" destId="{2DF9C615-A8EB-47E2-8B04-9AB9C7C5D027}" srcOrd="1" destOrd="0" presId="urn:microsoft.com/office/officeart/2005/8/layout/bProcess3"/>
    <dgm:cxn modelId="{585CF69E-20D4-4275-9FD8-7BD796E60DC4}" srcId="{E2484D22-668E-4AE9-923E-C1E4A9170976}" destId="{5702287D-4515-4084-A734-CC4150E2F627}" srcOrd="1" destOrd="0" parTransId="{B612116D-60C1-4BB3-AD99-D0297AD0C39A}" sibTransId="{DF587E44-BFAC-401D-AA4A-889EA274EC2B}"/>
    <dgm:cxn modelId="{3B63392E-09E1-4B2B-98B9-1CB34B71361C}" type="presOf" srcId="{316B9AEB-FB0E-48D0-9619-907DB48EC7A3}" destId="{8528F839-15F2-45B0-9145-66187B3FBB37}" srcOrd="0" destOrd="0" presId="urn:microsoft.com/office/officeart/2005/8/layout/bProcess3"/>
    <dgm:cxn modelId="{44B79DC8-4510-4A27-B667-EA491E718326}" type="presOf" srcId="{E2484D22-668E-4AE9-923E-C1E4A9170976}" destId="{67342EA4-AFA1-4351-964B-C71875C25AE3}" srcOrd="0" destOrd="0" presId="urn:microsoft.com/office/officeart/2005/8/layout/bProcess3"/>
    <dgm:cxn modelId="{B4F55740-EF27-4DD5-B372-34ADCA851E14}" type="presOf" srcId="{3CEAE0B1-35DA-4009-BFEE-CA4A95A5ED8C}" destId="{67976EEC-1E7B-4FD7-B2C0-5463D760F6DB}" srcOrd="0" destOrd="0" presId="urn:microsoft.com/office/officeart/2005/8/layout/bProcess3"/>
    <dgm:cxn modelId="{CE2E38EA-C50D-440B-95AF-F9252C2C1F08}" type="presOf" srcId="{DF587E44-BFAC-401D-AA4A-889EA274EC2B}" destId="{0E988139-2746-41FA-94D8-D455F7315BB3}" srcOrd="0" destOrd="0" presId="urn:microsoft.com/office/officeart/2005/8/layout/bProcess3"/>
    <dgm:cxn modelId="{3A776055-E0C8-4EC5-BA5B-56EB9338A05E}" srcId="{E2484D22-668E-4AE9-923E-C1E4A9170976}" destId="{8FD9F6CD-6497-40AD-9C5D-45528E93A429}" srcOrd="0" destOrd="0" parTransId="{6FC11E8E-C81A-4054-9503-158220E42BB6}" sibTransId="{3CEAE0B1-35DA-4009-BFEE-CA4A95A5ED8C}"/>
    <dgm:cxn modelId="{75428D84-47D2-4BBE-9640-1084C7449698}" type="presOf" srcId="{07DC9C9D-5FBF-45AF-8712-173C6E8CCF83}" destId="{F2E445B7-840B-4ABF-991B-6D27E0EBA922}" srcOrd="1" destOrd="0" presId="urn:microsoft.com/office/officeart/2005/8/layout/bProcess3"/>
    <dgm:cxn modelId="{7718442A-86BD-4AAE-A858-AAF8FD1A377F}" type="presOf" srcId="{8FD9F6CD-6497-40AD-9C5D-45528E93A429}" destId="{418AE02D-E48D-4C52-A0A7-81FF4C4B4465}" srcOrd="0" destOrd="0" presId="urn:microsoft.com/office/officeart/2005/8/layout/bProcess3"/>
    <dgm:cxn modelId="{CD960793-04A5-4AA2-9B0B-398CCDA7686C}" type="presOf" srcId="{07DC9C9D-5FBF-45AF-8712-173C6E8CCF83}" destId="{5B272E76-956D-4C47-9712-4F8ADEC9341F}" srcOrd="0" destOrd="0" presId="urn:microsoft.com/office/officeart/2005/8/layout/bProcess3"/>
    <dgm:cxn modelId="{3B27568D-83D9-44AA-A3CD-93E7ABE832CA}" type="presOf" srcId="{10FAC992-30B7-4840-B487-3A90C28F56E7}" destId="{DB3EB96E-F797-49AF-98B8-7C72625A5E93}" srcOrd="0" destOrd="0" presId="urn:microsoft.com/office/officeart/2005/8/layout/bProcess3"/>
    <dgm:cxn modelId="{EBEC8B34-BAC6-49B1-8539-39A27E8ABA48}" type="presOf" srcId="{5AE26383-0578-4E7C-A19D-7BF7E48AFED7}" destId="{9F394FE5-FC6B-4363-9F0E-39E6AB4C634E}" srcOrd="0" destOrd="0" presId="urn:microsoft.com/office/officeart/2005/8/layout/bProcess3"/>
    <dgm:cxn modelId="{315F55F4-733F-43E3-9FD9-72515114E5D5}" type="presParOf" srcId="{67342EA4-AFA1-4351-964B-C71875C25AE3}" destId="{418AE02D-E48D-4C52-A0A7-81FF4C4B4465}" srcOrd="0" destOrd="0" presId="urn:microsoft.com/office/officeart/2005/8/layout/bProcess3"/>
    <dgm:cxn modelId="{A0E77663-0B74-4245-851D-F38431392CF4}" type="presParOf" srcId="{67342EA4-AFA1-4351-964B-C71875C25AE3}" destId="{67976EEC-1E7B-4FD7-B2C0-5463D760F6DB}" srcOrd="1" destOrd="0" presId="urn:microsoft.com/office/officeart/2005/8/layout/bProcess3"/>
    <dgm:cxn modelId="{CFBEE0A6-B631-4514-9A88-269BC1B2B9C7}" type="presParOf" srcId="{67976EEC-1E7B-4FD7-B2C0-5463D760F6DB}" destId="{26541B84-8281-4D06-B1B6-A15AF1381269}" srcOrd="0" destOrd="0" presId="urn:microsoft.com/office/officeart/2005/8/layout/bProcess3"/>
    <dgm:cxn modelId="{0BF52622-AA5B-4EB2-8AA9-227236D3FB95}" type="presParOf" srcId="{67342EA4-AFA1-4351-964B-C71875C25AE3}" destId="{0D65ED69-AF6C-49C0-82A8-73F27E031809}" srcOrd="2" destOrd="0" presId="urn:microsoft.com/office/officeart/2005/8/layout/bProcess3"/>
    <dgm:cxn modelId="{5365FB00-E418-4AEE-A892-5EE30580BEE7}" type="presParOf" srcId="{67342EA4-AFA1-4351-964B-C71875C25AE3}" destId="{0E988139-2746-41FA-94D8-D455F7315BB3}" srcOrd="3" destOrd="0" presId="urn:microsoft.com/office/officeart/2005/8/layout/bProcess3"/>
    <dgm:cxn modelId="{6E635D73-2C37-4E7F-961C-0F96B348153E}" type="presParOf" srcId="{0E988139-2746-41FA-94D8-D455F7315BB3}" destId="{2DF9C615-A8EB-47E2-8B04-9AB9C7C5D027}" srcOrd="0" destOrd="0" presId="urn:microsoft.com/office/officeart/2005/8/layout/bProcess3"/>
    <dgm:cxn modelId="{559757EF-E00D-409F-BCBA-11F05E3981EC}" type="presParOf" srcId="{67342EA4-AFA1-4351-964B-C71875C25AE3}" destId="{8528F839-15F2-45B0-9145-66187B3FBB37}" srcOrd="4" destOrd="0" presId="urn:microsoft.com/office/officeart/2005/8/layout/bProcess3"/>
    <dgm:cxn modelId="{99A244BA-2A77-456B-80A5-D868A32BCADE}" type="presParOf" srcId="{67342EA4-AFA1-4351-964B-C71875C25AE3}" destId="{9F394FE5-FC6B-4363-9F0E-39E6AB4C634E}" srcOrd="5" destOrd="0" presId="urn:microsoft.com/office/officeart/2005/8/layout/bProcess3"/>
    <dgm:cxn modelId="{F3B28A5E-9B0F-4E1B-B03F-D4E20A5A960C}" type="presParOf" srcId="{9F394FE5-FC6B-4363-9F0E-39E6AB4C634E}" destId="{35413DE0-7FC8-4B8F-A689-9CF867B0430A}" srcOrd="0" destOrd="0" presId="urn:microsoft.com/office/officeart/2005/8/layout/bProcess3"/>
    <dgm:cxn modelId="{A3D803FD-0553-408B-8A45-9AAAC1FF0077}" type="presParOf" srcId="{67342EA4-AFA1-4351-964B-C71875C25AE3}" destId="{6B2FF78A-274E-4EB6-A7CA-BE92BA306803}" srcOrd="6" destOrd="0" presId="urn:microsoft.com/office/officeart/2005/8/layout/bProcess3"/>
    <dgm:cxn modelId="{7E11E4B8-7A31-4998-9DE3-6082FBD4AC6E}" type="presParOf" srcId="{67342EA4-AFA1-4351-964B-C71875C25AE3}" destId="{5B272E76-956D-4C47-9712-4F8ADEC9341F}" srcOrd="7" destOrd="0" presId="urn:microsoft.com/office/officeart/2005/8/layout/bProcess3"/>
    <dgm:cxn modelId="{091FBA07-712E-4893-9001-058A69A77B1F}" type="presParOf" srcId="{5B272E76-956D-4C47-9712-4F8ADEC9341F}" destId="{F2E445B7-840B-4ABF-991B-6D27E0EBA922}" srcOrd="0" destOrd="0" presId="urn:microsoft.com/office/officeart/2005/8/layout/bProcess3"/>
    <dgm:cxn modelId="{01E9F7BF-31F7-4462-B9E9-908583E0AF07}" type="presParOf" srcId="{67342EA4-AFA1-4351-964B-C71875C25AE3}" destId="{DB3EB96E-F797-49AF-98B8-7C72625A5E93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484D22-668E-4AE9-923E-C1E4A917097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FD9F6CD-6497-40AD-9C5D-45528E93A429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19/06</a:t>
          </a:r>
        </a:p>
        <a:p>
          <a:r>
            <a:rPr lang="pt-BR" b="1" dirty="0" smtClean="0">
              <a:solidFill>
                <a:schemeClr val="tx1"/>
              </a:solidFill>
            </a:rPr>
            <a:t>CIB</a:t>
          </a:r>
          <a:endParaRPr lang="pt-BR" b="1" dirty="0">
            <a:solidFill>
              <a:schemeClr val="tx1"/>
            </a:solidFill>
          </a:endParaRPr>
        </a:p>
      </dgm:t>
    </dgm:pt>
    <dgm:pt modelId="{6FC11E8E-C81A-4054-9503-158220E42BB6}" type="parTrans" cxnId="{3A776055-E0C8-4EC5-BA5B-56EB9338A0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CEAE0B1-35DA-4009-BFEE-CA4A95A5ED8C}" type="sibTrans" cxnId="{3A776055-E0C8-4EC5-BA5B-56EB9338A0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702287D-4515-4084-A734-CC4150E2F627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Publicação</a:t>
          </a:r>
          <a:endParaRPr lang="pt-BR" dirty="0">
            <a:solidFill>
              <a:schemeClr val="tx1"/>
            </a:solidFill>
          </a:endParaRPr>
        </a:p>
      </dgm:t>
    </dgm:pt>
    <dgm:pt modelId="{B612116D-60C1-4BB3-AD99-D0297AD0C39A}" type="parTrans" cxnId="{585CF69E-20D4-4275-9FD8-7BD796E60D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587E44-BFAC-401D-AA4A-889EA274EC2B}" type="sibTrans" cxnId="{585CF69E-20D4-4275-9FD8-7BD796E60D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16B9AEB-FB0E-48D0-9619-907DB48EC7A3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Reunião URS, CIS, municípios</a:t>
          </a:r>
          <a:endParaRPr lang="pt-BR" dirty="0">
            <a:solidFill>
              <a:schemeClr val="tx1"/>
            </a:solidFill>
          </a:endParaRPr>
        </a:p>
      </dgm:t>
    </dgm:pt>
    <dgm:pt modelId="{7F04C68C-6D9C-45D9-A5A2-F0F091FC080B}" type="parTrans" cxnId="{781B2B02-11B2-473A-A0D0-B93C215D2C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AE26383-0578-4E7C-A19D-7BF7E48AFED7}" type="sibTrans" cxnId="{781B2B02-11B2-473A-A0D0-B93C215D2C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7C3B0BA-980F-4219-86CC-EE2B0CD95DD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Manifestação de interesse</a:t>
          </a:r>
          <a:endParaRPr lang="pt-BR" dirty="0">
            <a:solidFill>
              <a:schemeClr val="tx1"/>
            </a:solidFill>
          </a:endParaRPr>
        </a:p>
      </dgm:t>
    </dgm:pt>
    <dgm:pt modelId="{B800DFB5-72EB-40ED-B940-8A2CF0D224D2}" type="parTrans" cxnId="{FE42C56A-43E8-4049-BC77-7C11E164BD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DC9C9D-5FBF-45AF-8712-173C6E8CCF83}" type="sibTrans" cxnId="{FE42C56A-43E8-4049-BC77-7C11E164BD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8196352-D519-41BB-9C3E-F1E6C8D1A868}">
      <dgm:prSet phldrT="[Texto]" custT="1"/>
      <dgm:spPr/>
      <dgm:t>
        <a:bodyPr/>
        <a:lstStyle/>
        <a:p>
          <a:r>
            <a:rPr lang="pt-BR" sz="2900" b="1" dirty="0" smtClean="0">
              <a:solidFill>
                <a:schemeClr val="tx1"/>
              </a:solidFill>
            </a:rPr>
            <a:t>PAGAMENTO (OP)</a:t>
          </a:r>
          <a:endParaRPr lang="pt-BR" sz="2900" b="1" dirty="0">
            <a:solidFill>
              <a:schemeClr val="tx1"/>
            </a:solidFill>
          </a:endParaRPr>
        </a:p>
      </dgm:t>
    </dgm:pt>
    <dgm:pt modelId="{348878C1-2A82-4624-B479-C1C21122C47B}" type="parTrans" cxnId="{7B5B0075-F51E-4386-9935-8CA68B4A1F6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D9DA42B-AA3A-48A7-8DBE-E829BEC1085D}" type="sibTrans" cxnId="{7B5B0075-F51E-4386-9935-8CA68B4A1F6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0FAC992-30B7-4840-B487-3A90C28F56E7}">
      <dgm:prSet phldrT="[Texto]"/>
      <dgm:spPr/>
      <dgm:t>
        <a:bodyPr/>
        <a:lstStyle/>
        <a:p>
          <a:r>
            <a:rPr lang="pt-BR" dirty="0" err="1" smtClean="0">
              <a:solidFill>
                <a:schemeClr val="tx1"/>
              </a:solidFill>
            </a:rPr>
            <a:t>Pactuação</a:t>
          </a:r>
          <a:r>
            <a:rPr lang="pt-BR" dirty="0" smtClean="0">
              <a:solidFill>
                <a:schemeClr val="tx1"/>
              </a:solidFill>
            </a:rPr>
            <a:t> CIB Macro</a:t>
          </a:r>
          <a:endParaRPr lang="pt-BR" dirty="0">
            <a:solidFill>
              <a:schemeClr val="tx1"/>
            </a:solidFill>
          </a:endParaRPr>
        </a:p>
      </dgm:t>
    </dgm:pt>
    <dgm:pt modelId="{AE69BEE2-D8EC-4A4F-A3CB-8B96D9BB5DBA}" type="parTrans" cxnId="{52255500-B220-47B8-B897-683FCECC607D}">
      <dgm:prSet/>
      <dgm:spPr/>
      <dgm:t>
        <a:bodyPr/>
        <a:lstStyle/>
        <a:p>
          <a:endParaRPr lang="pt-BR"/>
        </a:p>
      </dgm:t>
    </dgm:pt>
    <dgm:pt modelId="{674A491E-2AC3-4821-9D5E-C019881F3764}" type="sibTrans" cxnId="{52255500-B220-47B8-B897-683FCECC607D}">
      <dgm:prSet/>
      <dgm:spPr/>
      <dgm:t>
        <a:bodyPr/>
        <a:lstStyle/>
        <a:p>
          <a:endParaRPr lang="pt-BR"/>
        </a:p>
      </dgm:t>
    </dgm:pt>
    <dgm:pt modelId="{CCC8F080-3B44-426F-8A08-8C807BEB952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Envio da </a:t>
          </a:r>
          <a:r>
            <a:rPr lang="pt-BR" dirty="0" err="1" smtClean="0">
              <a:solidFill>
                <a:schemeClr val="tx1"/>
              </a:solidFill>
            </a:rPr>
            <a:t>pactuação</a:t>
          </a:r>
          <a:r>
            <a:rPr lang="pt-BR" dirty="0" smtClean="0">
              <a:solidFill>
                <a:schemeClr val="tx1"/>
              </a:solidFill>
            </a:rPr>
            <a:t> para NC</a:t>
          </a:r>
          <a:endParaRPr lang="pt-BR" dirty="0">
            <a:solidFill>
              <a:schemeClr val="tx1"/>
            </a:solidFill>
          </a:endParaRPr>
        </a:p>
      </dgm:t>
    </dgm:pt>
    <dgm:pt modelId="{62C07549-6895-4FA2-9F4F-C3182696188E}" type="parTrans" cxnId="{BE7FFD41-5355-4C8C-989A-8438FDF13F0E}">
      <dgm:prSet/>
      <dgm:spPr/>
      <dgm:t>
        <a:bodyPr/>
        <a:lstStyle/>
        <a:p>
          <a:endParaRPr lang="pt-BR"/>
        </a:p>
      </dgm:t>
    </dgm:pt>
    <dgm:pt modelId="{D26A9C96-B564-419A-895D-35ED9FA7E5BC}" type="sibTrans" cxnId="{BE7FFD41-5355-4C8C-989A-8438FDF13F0E}">
      <dgm:prSet/>
      <dgm:spPr/>
      <dgm:t>
        <a:bodyPr/>
        <a:lstStyle/>
        <a:p>
          <a:endParaRPr lang="pt-BR"/>
        </a:p>
      </dgm:t>
    </dgm:pt>
    <dgm:pt modelId="{2FA165C6-B0BC-4FA5-A70D-20CFB39EC3A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Homologação dos CIS selecionados</a:t>
          </a:r>
          <a:endParaRPr lang="pt-BR" dirty="0">
            <a:solidFill>
              <a:schemeClr val="tx1"/>
            </a:solidFill>
          </a:endParaRPr>
        </a:p>
      </dgm:t>
    </dgm:pt>
    <dgm:pt modelId="{78CAE719-FB62-4FE1-B332-F0C420B42A5E}" type="parTrans" cxnId="{797A7F16-88E3-4895-B956-69FBF3FEDFCB}">
      <dgm:prSet/>
      <dgm:spPr/>
      <dgm:t>
        <a:bodyPr/>
        <a:lstStyle/>
        <a:p>
          <a:endParaRPr lang="pt-BR"/>
        </a:p>
      </dgm:t>
    </dgm:pt>
    <dgm:pt modelId="{526BB02B-6E0C-4095-ADFF-C1384B2AEF54}" type="sibTrans" cxnId="{797A7F16-88E3-4895-B956-69FBF3FEDFCB}">
      <dgm:prSet/>
      <dgm:spPr/>
      <dgm:t>
        <a:bodyPr/>
        <a:lstStyle/>
        <a:p>
          <a:endParaRPr lang="pt-BR"/>
        </a:p>
      </dgm:t>
    </dgm:pt>
    <dgm:pt modelId="{19FAB203-BD9E-4FDB-B4F1-C6A42DDAC7E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Assinatura dos termos de adesão</a:t>
          </a:r>
          <a:endParaRPr lang="pt-BR" dirty="0">
            <a:solidFill>
              <a:schemeClr val="tx1"/>
            </a:solidFill>
          </a:endParaRPr>
        </a:p>
      </dgm:t>
    </dgm:pt>
    <dgm:pt modelId="{D6BA46E0-B5C4-4DD1-B4D3-BF4A1E58B674}" type="parTrans" cxnId="{EE1C8DA0-878C-41B0-BCD9-0941E054C167}">
      <dgm:prSet/>
      <dgm:spPr/>
      <dgm:t>
        <a:bodyPr/>
        <a:lstStyle/>
        <a:p>
          <a:endParaRPr lang="pt-BR"/>
        </a:p>
      </dgm:t>
    </dgm:pt>
    <dgm:pt modelId="{DF032559-7A6C-4C3E-B7BB-EC0BA008354E}" type="sibTrans" cxnId="{EE1C8DA0-878C-41B0-BCD9-0941E054C167}">
      <dgm:prSet/>
      <dgm:spPr/>
      <dgm:t>
        <a:bodyPr/>
        <a:lstStyle/>
        <a:p>
          <a:endParaRPr lang="pt-BR"/>
        </a:p>
      </dgm:t>
    </dgm:pt>
    <dgm:pt modelId="{D3AFF523-E443-45F8-83E3-A97664EBA133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Empenho</a:t>
          </a:r>
          <a:endParaRPr lang="pt-BR" dirty="0">
            <a:solidFill>
              <a:schemeClr val="tx1"/>
            </a:solidFill>
          </a:endParaRPr>
        </a:p>
      </dgm:t>
    </dgm:pt>
    <dgm:pt modelId="{66B5B88F-D65F-4FD5-A028-EA43195642CF}" type="parTrans" cxnId="{02DB5D5B-8C95-4311-9633-8A44C140BCEC}">
      <dgm:prSet/>
      <dgm:spPr/>
      <dgm:t>
        <a:bodyPr/>
        <a:lstStyle/>
        <a:p>
          <a:endParaRPr lang="pt-BR"/>
        </a:p>
      </dgm:t>
    </dgm:pt>
    <dgm:pt modelId="{BC238E5D-19BD-4807-9750-D8E7D869844A}" type="sibTrans" cxnId="{02DB5D5B-8C95-4311-9633-8A44C140BCEC}">
      <dgm:prSet/>
      <dgm:spPr/>
      <dgm:t>
        <a:bodyPr/>
        <a:lstStyle/>
        <a:p>
          <a:endParaRPr lang="pt-BR"/>
        </a:p>
      </dgm:t>
    </dgm:pt>
    <dgm:pt modelId="{096006F9-966A-480E-8AF5-D1726BE2126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Liquidação</a:t>
          </a:r>
          <a:endParaRPr lang="pt-BR" dirty="0">
            <a:solidFill>
              <a:schemeClr val="tx1"/>
            </a:solidFill>
          </a:endParaRPr>
        </a:p>
      </dgm:t>
    </dgm:pt>
    <dgm:pt modelId="{12D96E26-576F-4A77-B8FF-986DF465DD2D}" type="parTrans" cxnId="{AFF0B74B-5275-40D1-866D-59EE8924A030}">
      <dgm:prSet/>
      <dgm:spPr/>
      <dgm:t>
        <a:bodyPr/>
        <a:lstStyle/>
        <a:p>
          <a:endParaRPr lang="pt-BR"/>
        </a:p>
      </dgm:t>
    </dgm:pt>
    <dgm:pt modelId="{12B73809-1ED9-4278-A854-649B3BE92677}" type="sibTrans" cxnId="{AFF0B74B-5275-40D1-866D-59EE8924A030}">
      <dgm:prSet/>
      <dgm:spPr/>
      <dgm:t>
        <a:bodyPr/>
        <a:lstStyle/>
        <a:p>
          <a:endParaRPr lang="pt-BR"/>
        </a:p>
      </dgm:t>
    </dgm:pt>
    <dgm:pt modelId="{67342EA4-AFA1-4351-964B-C71875C25AE3}" type="pres">
      <dgm:prSet presAssocID="{E2484D22-668E-4AE9-923E-C1E4A91709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8AE02D-E48D-4C52-A0A7-81FF4C4B4465}" type="pres">
      <dgm:prSet presAssocID="{8FD9F6CD-6497-40AD-9C5D-45528E93A42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976EEC-1E7B-4FD7-B2C0-5463D760F6DB}" type="pres">
      <dgm:prSet presAssocID="{3CEAE0B1-35DA-4009-BFEE-CA4A95A5ED8C}" presName="sibTrans" presStyleLbl="sibTrans1D1" presStyleIdx="0" presStyleCnt="10"/>
      <dgm:spPr/>
      <dgm:t>
        <a:bodyPr/>
        <a:lstStyle/>
        <a:p>
          <a:endParaRPr lang="pt-BR"/>
        </a:p>
      </dgm:t>
    </dgm:pt>
    <dgm:pt modelId="{26541B84-8281-4D06-B1B6-A15AF1381269}" type="pres">
      <dgm:prSet presAssocID="{3CEAE0B1-35DA-4009-BFEE-CA4A95A5ED8C}" presName="connectorText" presStyleLbl="sibTrans1D1" presStyleIdx="0" presStyleCnt="10"/>
      <dgm:spPr/>
      <dgm:t>
        <a:bodyPr/>
        <a:lstStyle/>
        <a:p>
          <a:endParaRPr lang="pt-BR"/>
        </a:p>
      </dgm:t>
    </dgm:pt>
    <dgm:pt modelId="{0D65ED69-AF6C-49C0-82A8-73F27E031809}" type="pres">
      <dgm:prSet presAssocID="{5702287D-4515-4084-A734-CC4150E2F62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988139-2746-41FA-94D8-D455F7315BB3}" type="pres">
      <dgm:prSet presAssocID="{DF587E44-BFAC-401D-AA4A-889EA274EC2B}" presName="sibTrans" presStyleLbl="sibTrans1D1" presStyleIdx="1" presStyleCnt="10"/>
      <dgm:spPr/>
      <dgm:t>
        <a:bodyPr/>
        <a:lstStyle/>
        <a:p>
          <a:endParaRPr lang="pt-BR"/>
        </a:p>
      </dgm:t>
    </dgm:pt>
    <dgm:pt modelId="{2DF9C615-A8EB-47E2-8B04-9AB9C7C5D027}" type="pres">
      <dgm:prSet presAssocID="{DF587E44-BFAC-401D-AA4A-889EA274EC2B}" presName="connectorText" presStyleLbl="sibTrans1D1" presStyleIdx="1" presStyleCnt="10"/>
      <dgm:spPr/>
      <dgm:t>
        <a:bodyPr/>
        <a:lstStyle/>
        <a:p>
          <a:endParaRPr lang="pt-BR"/>
        </a:p>
      </dgm:t>
    </dgm:pt>
    <dgm:pt modelId="{8528F839-15F2-45B0-9145-66187B3FBB37}" type="pres">
      <dgm:prSet presAssocID="{316B9AEB-FB0E-48D0-9619-907DB48EC7A3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394FE5-FC6B-4363-9F0E-39E6AB4C634E}" type="pres">
      <dgm:prSet presAssocID="{5AE26383-0578-4E7C-A19D-7BF7E48AFED7}" presName="sibTrans" presStyleLbl="sibTrans1D1" presStyleIdx="2" presStyleCnt="10"/>
      <dgm:spPr/>
      <dgm:t>
        <a:bodyPr/>
        <a:lstStyle/>
        <a:p>
          <a:endParaRPr lang="pt-BR"/>
        </a:p>
      </dgm:t>
    </dgm:pt>
    <dgm:pt modelId="{35413DE0-7FC8-4B8F-A689-9CF867B0430A}" type="pres">
      <dgm:prSet presAssocID="{5AE26383-0578-4E7C-A19D-7BF7E48AFED7}" presName="connectorText" presStyleLbl="sibTrans1D1" presStyleIdx="2" presStyleCnt="10"/>
      <dgm:spPr/>
      <dgm:t>
        <a:bodyPr/>
        <a:lstStyle/>
        <a:p>
          <a:endParaRPr lang="pt-BR"/>
        </a:p>
      </dgm:t>
    </dgm:pt>
    <dgm:pt modelId="{6B2FF78A-274E-4EB6-A7CA-BE92BA306803}" type="pres">
      <dgm:prSet presAssocID="{B7C3B0BA-980F-4219-86CC-EE2B0CD95DD8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272E76-956D-4C47-9712-4F8ADEC9341F}" type="pres">
      <dgm:prSet presAssocID="{07DC9C9D-5FBF-45AF-8712-173C6E8CCF83}" presName="sibTrans" presStyleLbl="sibTrans1D1" presStyleIdx="3" presStyleCnt="10"/>
      <dgm:spPr/>
      <dgm:t>
        <a:bodyPr/>
        <a:lstStyle/>
        <a:p>
          <a:endParaRPr lang="pt-BR"/>
        </a:p>
      </dgm:t>
    </dgm:pt>
    <dgm:pt modelId="{F2E445B7-840B-4ABF-991B-6D27E0EBA922}" type="pres">
      <dgm:prSet presAssocID="{07DC9C9D-5FBF-45AF-8712-173C6E8CCF83}" presName="connectorText" presStyleLbl="sibTrans1D1" presStyleIdx="3" presStyleCnt="10"/>
      <dgm:spPr/>
      <dgm:t>
        <a:bodyPr/>
        <a:lstStyle/>
        <a:p>
          <a:endParaRPr lang="pt-BR"/>
        </a:p>
      </dgm:t>
    </dgm:pt>
    <dgm:pt modelId="{DB3EB96E-F797-49AF-98B8-7C72625A5E93}" type="pres">
      <dgm:prSet presAssocID="{10FAC992-30B7-4840-B487-3A90C28F56E7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68C34E-C5A5-4BD6-BFA8-CE012378DB5D}" type="pres">
      <dgm:prSet presAssocID="{674A491E-2AC3-4821-9D5E-C019881F3764}" presName="sibTrans" presStyleLbl="sibTrans1D1" presStyleIdx="4" presStyleCnt="10"/>
      <dgm:spPr/>
      <dgm:t>
        <a:bodyPr/>
        <a:lstStyle/>
        <a:p>
          <a:endParaRPr lang="pt-BR"/>
        </a:p>
      </dgm:t>
    </dgm:pt>
    <dgm:pt modelId="{CA6C0F5E-20C0-4EF1-AF26-80AE37CBFDAD}" type="pres">
      <dgm:prSet presAssocID="{674A491E-2AC3-4821-9D5E-C019881F3764}" presName="connectorText" presStyleLbl="sibTrans1D1" presStyleIdx="4" presStyleCnt="10"/>
      <dgm:spPr/>
      <dgm:t>
        <a:bodyPr/>
        <a:lstStyle/>
        <a:p>
          <a:endParaRPr lang="pt-BR"/>
        </a:p>
      </dgm:t>
    </dgm:pt>
    <dgm:pt modelId="{C49FD266-03A4-463B-A7C9-BCA8BED64161}" type="pres">
      <dgm:prSet presAssocID="{CCC8F080-3B44-426F-8A08-8C807BEB952E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B480B2-3449-4823-8B46-BD33B77BE973}" type="pres">
      <dgm:prSet presAssocID="{D26A9C96-B564-419A-895D-35ED9FA7E5BC}" presName="sibTrans" presStyleLbl="sibTrans1D1" presStyleIdx="5" presStyleCnt="10"/>
      <dgm:spPr/>
      <dgm:t>
        <a:bodyPr/>
        <a:lstStyle/>
        <a:p>
          <a:endParaRPr lang="pt-BR"/>
        </a:p>
      </dgm:t>
    </dgm:pt>
    <dgm:pt modelId="{7EA2F3AF-4278-4481-B23D-38212CBE45BB}" type="pres">
      <dgm:prSet presAssocID="{D26A9C96-B564-419A-895D-35ED9FA7E5BC}" presName="connectorText" presStyleLbl="sibTrans1D1" presStyleIdx="5" presStyleCnt="10"/>
      <dgm:spPr/>
      <dgm:t>
        <a:bodyPr/>
        <a:lstStyle/>
        <a:p>
          <a:endParaRPr lang="pt-BR"/>
        </a:p>
      </dgm:t>
    </dgm:pt>
    <dgm:pt modelId="{174E74DD-46FE-4C2A-A8C6-9C0DF04CC3F1}" type="pres">
      <dgm:prSet presAssocID="{2FA165C6-B0BC-4FA5-A70D-20CFB39EC3A8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012527-D7C8-4353-8C2E-203EC3C5EF63}" type="pres">
      <dgm:prSet presAssocID="{526BB02B-6E0C-4095-ADFF-C1384B2AEF54}" presName="sibTrans" presStyleLbl="sibTrans1D1" presStyleIdx="6" presStyleCnt="10"/>
      <dgm:spPr/>
      <dgm:t>
        <a:bodyPr/>
        <a:lstStyle/>
        <a:p>
          <a:endParaRPr lang="pt-BR"/>
        </a:p>
      </dgm:t>
    </dgm:pt>
    <dgm:pt modelId="{BD7D3AD9-5FE4-4ED3-8092-BB9F4F746425}" type="pres">
      <dgm:prSet presAssocID="{526BB02B-6E0C-4095-ADFF-C1384B2AEF54}" presName="connectorText" presStyleLbl="sibTrans1D1" presStyleIdx="6" presStyleCnt="10"/>
      <dgm:spPr/>
      <dgm:t>
        <a:bodyPr/>
        <a:lstStyle/>
        <a:p>
          <a:endParaRPr lang="pt-BR"/>
        </a:p>
      </dgm:t>
    </dgm:pt>
    <dgm:pt modelId="{6C8E1D01-0058-4DCD-9FF2-8454391339F0}" type="pres">
      <dgm:prSet presAssocID="{19FAB203-BD9E-4FDB-B4F1-C6A42DDAC7E2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A15CB5-9FDD-46D7-984B-DFA9C3B5A799}" type="pres">
      <dgm:prSet presAssocID="{DF032559-7A6C-4C3E-B7BB-EC0BA008354E}" presName="sibTrans" presStyleLbl="sibTrans1D1" presStyleIdx="7" presStyleCnt="10"/>
      <dgm:spPr/>
      <dgm:t>
        <a:bodyPr/>
        <a:lstStyle/>
        <a:p>
          <a:endParaRPr lang="pt-BR"/>
        </a:p>
      </dgm:t>
    </dgm:pt>
    <dgm:pt modelId="{3596A14D-3B47-4A9E-A6FF-D65AC78BEEDD}" type="pres">
      <dgm:prSet presAssocID="{DF032559-7A6C-4C3E-B7BB-EC0BA008354E}" presName="connectorText" presStyleLbl="sibTrans1D1" presStyleIdx="7" presStyleCnt="10"/>
      <dgm:spPr/>
      <dgm:t>
        <a:bodyPr/>
        <a:lstStyle/>
        <a:p>
          <a:endParaRPr lang="pt-BR"/>
        </a:p>
      </dgm:t>
    </dgm:pt>
    <dgm:pt modelId="{D6880A36-858A-4F8A-BEE3-1816CDA45E8A}" type="pres">
      <dgm:prSet presAssocID="{D3AFF523-E443-45F8-83E3-A97664EBA13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B1CC6F-8CF2-4E2C-A0EB-3037041C4625}" type="pres">
      <dgm:prSet presAssocID="{BC238E5D-19BD-4807-9750-D8E7D869844A}" presName="sibTrans" presStyleLbl="sibTrans1D1" presStyleIdx="8" presStyleCnt="10"/>
      <dgm:spPr/>
      <dgm:t>
        <a:bodyPr/>
        <a:lstStyle/>
        <a:p>
          <a:endParaRPr lang="pt-BR"/>
        </a:p>
      </dgm:t>
    </dgm:pt>
    <dgm:pt modelId="{76D24AFC-75BA-4D93-842D-66772B5E26B3}" type="pres">
      <dgm:prSet presAssocID="{BC238E5D-19BD-4807-9750-D8E7D869844A}" presName="connectorText" presStyleLbl="sibTrans1D1" presStyleIdx="8" presStyleCnt="10"/>
      <dgm:spPr/>
      <dgm:t>
        <a:bodyPr/>
        <a:lstStyle/>
        <a:p>
          <a:endParaRPr lang="pt-BR"/>
        </a:p>
      </dgm:t>
    </dgm:pt>
    <dgm:pt modelId="{57945D34-88EF-49AE-8B91-4C4137D5CA5A}" type="pres">
      <dgm:prSet presAssocID="{096006F9-966A-480E-8AF5-D1726BE2126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7ABBDD-AB4E-409A-B117-F13EA5C51011}" type="pres">
      <dgm:prSet presAssocID="{12B73809-1ED9-4278-A854-649B3BE92677}" presName="sibTrans" presStyleLbl="sibTrans1D1" presStyleIdx="9" presStyleCnt="10"/>
      <dgm:spPr/>
      <dgm:t>
        <a:bodyPr/>
        <a:lstStyle/>
        <a:p>
          <a:endParaRPr lang="pt-BR"/>
        </a:p>
      </dgm:t>
    </dgm:pt>
    <dgm:pt modelId="{C433CEBE-BEE5-44EE-B48B-E7AD35A6D7B9}" type="pres">
      <dgm:prSet presAssocID="{12B73809-1ED9-4278-A854-649B3BE92677}" presName="connectorText" presStyleLbl="sibTrans1D1" presStyleIdx="9" presStyleCnt="10"/>
      <dgm:spPr/>
      <dgm:t>
        <a:bodyPr/>
        <a:lstStyle/>
        <a:p>
          <a:endParaRPr lang="pt-BR"/>
        </a:p>
      </dgm:t>
    </dgm:pt>
    <dgm:pt modelId="{11B4B7C6-C18F-484E-BDE5-7DC38BB1B91F}" type="pres">
      <dgm:prSet presAssocID="{88196352-D519-41BB-9C3E-F1E6C8D1A868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255500-B220-47B8-B897-683FCECC607D}" srcId="{E2484D22-668E-4AE9-923E-C1E4A9170976}" destId="{10FAC992-30B7-4840-B487-3A90C28F56E7}" srcOrd="4" destOrd="0" parTransId="{AE69BEE2-D8EC-4A4F-A3CB-8B96D9BB5DBA}" sibTransId="{674A491E-2AC3-4821-9D5E-C019881F3764}"/>
    <dgm:cxn modelId="{EF8A762B-D318-4E78-93FC-DB269A09364F}" type="presOf" srcId="{BC238E5D-19BD-4807-9750-D8E7D869844A}" destId="{69B1CC6F-8CF2-4E2C-A0EB-3037041C4625}" srcOrd="0" destOrd="0" presId="urn:microsoft.com/office/officeart/2005/8/layout/bProcess3"/>
    <dgm:cxn modelId="{29943ED3-CEE3-4C7F-A1BF-7F49DF3A5B1C}" type="presOf" srcId="{5AE26383-0578-4E7C-A19D-7BF7E48AFED7}" destId="{35413DE0-7FC8-4B8F-A689-9CF867B0430A}" srcOrd="1" destOrd="0" presId="urn:microsoft.com/office/officeart/2005/8/layout/bProcess3"/>
    <dgm:cxn modelId="{797A7F16-88E3-4895-B956-69FBF3FEDFCB}" srcId="{E2484D22-668E-4AE9-923E-C1E4A9170976}" destId="{2FA165C6-B0BC-4FA5-A70D-20CFB39EC3A8}" srcOrd="6" destOrd="0" parTransId="{78CAE719-FB62-4FE1-B332-F0C420B42A5E}" sibTransId="{526BB02B-6E0C-4095-ADFF-C1384B2AEF54}"/>
    <dgm:cxn modelId="{9DEC1402-2B11-437B-B68D-F2F78EEB85DD}" type="presOf" srcId="{12B73809-1ED9-4278-A854-649B3BE92677}" destId="{FD7ABBDD-AB4E-409A-B117-F13EA5C51011}" srcOrd="0" destOrd="0" presId="urn:microsoft.com/office/officeart/2005/8/layout/bProcess3"/>
    <dgm:cxn modelId="{AFF0B74B-5275-40D1-866D-59EE8924A030}" srcId="{E2484D22-668E-4AE9-923E-C1E4A9170976}" destId="{096006F9-966A-480E-8AF5-D1726BE21268}" srcOrd="9" destOrd="0" parTransId="{12D96E26-576F-4A77-B8FF-986DF465DD2D}" sibTransId="{12B73809-1ED9-4278-A854-649B3BE92677}"/>
    <dgm:cxn modelId="{3A776055-E0C8-4EC5-BA5B-56EB9338A05E}" srcId="{E2484D22-668E-4AE9-923E-C1E4A9170976}" destId="{8FD9F6CD-6497-40AD-9C5D-45528E93A429}" srcOrd="0" destOrd="0" parTransId="{6FC11E8E-C81A-4054-9503-158220E42BB6}" sibTransId="{3CEAE0B1-35DA-4009-BFEE-CA4A95A5ED8C}"/>
    <dgm:cxn modelId="{3B63392E-09E1-4B2B-98B9-1CB34B71361C}" type="presOf" srcId="{316B9AEB-FB0E-48D0-9619-907DB48EC7A3}" destId="{8528F839-15F2-45B0-9145-66187B3FBB37}" srcOrd="0" destOrd="0" presId="urn:microsoft.com/office/officeart/2005/8/layout/bProcess3"/>
    <dgm:cxn modelId="{F09E17B5-E1B1-4E41-A8AF-8CB7A9067A83}" type="presOf" srcId="{DF032559-7A6C-4C3E-B7BB-EC0BA008354E}" destId="{87A15CB5-9FDD-46D7-984B-DFA9C3B5A799}" srcOrd="0" destOrd="0" presId="urn:microsoft.com/office/officeart/2005/8/layout/bProcess3"/>
    <dgm:cxn modelId="{EB7D2CA9-650D-4651-A70B-EEDBEB01F2C4}" type="presOf" srcId="{D26A9C96-B564-419A-895D-35ED9FA7E5BC}" destId="{7EA2F3AF-4278-4481-B23D-38212CBE45BB}" srcOrd="1" destOrd="0" presId="urn:microsoft.com/office/officeart/2005/8/layout/bProcess3"/>
    <dgm:cxn modelId="{CE2E38EA-C50D-440B-95AF-F9252C2C1F08}" type="presOf" srcId="{DF587E44-BFAC-401D-AA4A-889EA274EC2B}" destId="{0E988139-2746-41FA-94D8-D455F7315BB3}" srcOrd="0" destOrd="0" presId="urn:microsoft.com/office/officeart/2005/8/layout/bProcess3"/>
    <dgm:cxn modelId="{506F02AE-1E99-47C9-9BDA-155F3D83EFF3}" type="presOf" srcId="{BC238E5D-19BD-4807-9750-D8E7D869844A}" destId="{76D24AFC-75BA-4D93-842D-66772B5E26B3}" srcOrd="1" destOrd="0" presId="urn:microsoft.com/office/officeart/2005/8/layout/bProcess3"/>
    <dgm:cxn modelId="{3B27568D-83D9-44AA-A3CD-93E7ABE832CA}" type="presOf" srcId="{10FAC992-30B7-4840-B487-3A90C28F56E7}" destId="{DB3EB96E-F797-49AF-98B8-7C72625A5E93}" srcOrd="0" destOrd="0" presId="urn:microsoft.com/office/officeart/2005/8/layout/bProcess3"/>
    <dgm:cxn modelId="{93572645-A879-4F75-AEE0-E9770A6EB7F4}" type="presOf" srcId="{D26A9C96-B564-419A-895D-35ED9FA7E5BC}" destId="{5AB480B2-3449-4823-8B46-BD33B77BE973}" srcOrd="0" destOrd="0" presId="urn:microsoft.com/office/officeart/2005/8/layout/bProcess3"/>
    <dgm:cxn modelId="{EA59103A-B040-4E3E-9554-DC9BC330B430}" type="presOf" srcId="{DF587E44-BFAC-401D-AA4A-889EA274EC2B}" destId="{2DF9C615-A8EB-47E2-8B04-9AB9C7C5D027}" srcOrd="1" destOrd="0" presId="urn:microsoft.com/office/officeart/2005/8/layout/bProcess3"/>
    <dgm:cxn modelId="{CD960793-04A5-4AA2-9B0B-398CCDA7686C}" type="presOf" srcId="{07DC9C9D-5FBF-45AF-8712-173C6E8CCF83}" destId="{5B272E76-956D-4C47-9712-4F8ADEC9341F}" srcOrd="0" destOrd="0" presId="urn:microsoft.com/office/officeart/2005/8/layout/bProcess3"/>
    <dgm:cxn modelId="{EE1C8DA0-878C-41B0-BCD9-0941E054C167}" srcId="{E2484D22-668E-4AE9-923E-C1E4A9170976}" destId="{19FAB203-BD9E-4FDB-B4F1-C6A42DDAC7E2}" srcOrd="7" destOrd="0" parTransId="{D6BA46E0-B5C4-4DD1-B4D3-BF4A1E58B674}" sibTransId="{DF032559-7A6C-4C3E-B7BB-EC0BA008354E}"/>
    <dgm:cxn modelId="{BC990F53-33D5-43BA-B564-4937CACF0411}" type="presOf" srcId="{526BB02B-6E0C-4095-ADFF-C1384B2AEF54}" destId="{60012527-D7C8-4353-8C2E-203EC3C5EF63}" srcOrd="0" destOrd="0" presId="urn:microsoft.com/office/officeart/2005/8/layout/bProcess3"/>
    <dgm:cxn modelId="{781B2B02-11B2-473A-A0D0-B93C215D2C8D}" srcId="{E2484D22-668E-4AE9-923E-C1E4A9170976}" destId="{316B9AEB-FB0E-48D0-9619-907DB48EC7A3}" srcOrd="2" destOrd="0" parTransId="{7F04C68C-6D9C-45D9-A5A2-F0F091FC080B}" sibTransId="{5AE26383-0578-4E7C-A19D-7BF7E48AFED7}"/>
    <dgm:cxn modelId="{EBEC8B34-BAC6-49B1-8539-39A27E8ABA48}" type="presOf" srcId="{5AE26383-0578-4E7C-A19D-7BF7E48AFED7}" destId="{9F394FE5-FC6B-4363-9F0E-39E6AB4C634E}" srcOrd="0" destOrd="0" presId="urn:microsoft.com/office/officeart/2005/8/layout/bProcess3"/>
    <dgm:cxn modelId="{44B79DC8-4510-4A27-B667-EA491E718326}" type="presOf" srcId="{E2484D22-668E-4AE9-923E-C1E4A9170976}" destId="{67342EA4-AFA1-4351-964B-C71875C25AE3}" srcOrd="0" destOrd="0" presId="urn:microsoft.com/office/officeart/2005/8/layout/bProcess3"/>
    <dgm:cxn modelId="{2275BE68-DAE8-49BC-B1A7-04EBBF5547D7}" type="presOf" srcId="{D3AFF523-E443-45F8-83E3-A97664EBA133}" destId="{D6880A36-858A-4F8A-BEE3-1816CDA45E8A}" srcOrd="0" destOrd="0" presId="urn:microsoft.com/office/officeart/2005/8/layout/bProcess3"/>
    <dgm:cxn modelId="{51E8BE52-42E9-491B-B34B-22E0C6F65A02}" type="presOf" srcId="{CCC8F080-3B44-426F-8A08-8C807BEB952E}" destId="{C49FD266-03A4-463B-A7C9-BCA8BED64161}" srcOrd="0" destOrd="0" presId="urn:microsoft.com/office/officeart/2005/8/layout/bProcess3"/>
    <dgm:cxn modelId="{B37965FC-C5E3-4D89-A2D2-233BA6FDABA0}" type="presOf" srcId="{88196352-D519-41BB-9C3E-F1E6C8D1A868}" destId="{11B4B7C6-C18F-484E-BDE5-7DC38BB1B91F}" srcOrd="0" destOrd="0" presId="urn:microsoft.com/office/officeart/2005/8/layout/bProcess3"/>
    <dgm:cxn modelId="{57AA0072-7F92-4335-8BF1-722B11AD981A}" type="presOf" srcId="{12B73809-1ED9-4278-A854-649B3BE92677}" destId="{C433CEBE-BEE5-44EE-B48B-E7AD35A6D7B9}" srcOrd="1" destOrd="0" presId="urn:microsoft.com/office/officeart/2005/8/layout/bProcess3"/>
    <dgm:cxn modelId="{E6F6FD06-4D20-42A9-9BF5-341D7950599A}" type="presOf" srcId="{2FA165C6-B0BC-4FA5-A70D-20CFB39EC3A8}" destId="{174E74DD-46FE-4C2A-A8C6-9C0DF04CC3F1}" srcOrd="0" destOrd="0" presId="urn:microsoft.com/office/officeart/2005/8/layout/bProcess3"/>
    <dgm:cxn modelId="{B8D4E8BE-E022-4C78-A80F-2F71F00CD98E}" type="presOf" srcId="{3CEAE0B1-35DA-4009-BFEE-CA4A95A5ED8C}" destId="{26541B84-8281-4D06-B1B6-A15AF1381269}" srcOrd="1" destOrd="0" presId="urn:microsoft.com/office/officeart/2005/8/layout/bProcess3"/>
    <dgm:cxn modelId="{F9A5F697-6237-4C2C-934E-CD77EBFF1876}" type="presOf" srcId="{5702287D-4515-4084-A734-CC4150E2F627}" destId="{0D65ED69-AF6C-49C0-82A8-73F27E031809}" srcOrd="0" destOrd="0" presId="urn:microsoft.com/office/officeart/2005/8/layout/bProcess3"/>
    <dgm:cxn modelId="{37C3C7DE-ABB2-4E06-96C3-E60C7006044B}" type="presOf" srcId="{DF032559-7A6C-4C3E-B7BB-EC0BA008354E}" destId="{3596A14D-3B47-4A9E-A6FF-D65AC78BEEDD}" srcOrd="1" destOrd="0" presId="urn:microsoft.com/office/officeart/2005/8/layout/bProcess3"/>
    <dgm:cxn modelId="{02DB5D5B-8C95-4311-9633-8A44C140BCEC}" srcId="{E2484D22-668E-4AE9-923E-C1E4A9170976}" destId="{D3AFF523-E443-45F8-83E3-A97664EBA133}" srcOrd="8" destOrd="0" parTransId="{66B5B88F-D65F-4FD5-A028-EA43195642CF}" sibTransId="{BC238E5D-19BD-4807-9750-D8E7D869844A}"/>
    <dgm:cxn modelId="{C0D4F9CB-C7A6-44EE-B329-DC50845D7FC5}" type="presOf" srcId="{B7C3B0BA-980F-4219-86CC-EE2B0CD95DD8}" destId="{6B2FF78A-274E-4EB6-A7CA-BE92BA306803}" srcOrd="0" destOrd="0" presId="urn:microsoft.com/office/officeart/2005/8/layout/bProcess3"/>
    <dgm:cxn modelId="{7718442A-86BD-4AAE-A858-AAF8FD1A377F}" type="presOf" srcId="{8FD9F6CD-6497-40AD-9C5D-45528E93A429}" destId="{418AE02D-E48D-4C52-A0A7-81FF4C4B4465}" srcOrd="0" destOrd="0" presId="urn:microsoft.com/office/officeart/2005/8/layout/bProcess3"/>
    <dgm:cxn modelId="{75428D84-47D2-4BBE-9640-1084C7449698}" type="presOf" srcId="{07DC9C9D-5FBF-45AF-8712-173C6E8CCF83}" destId="{F2E445B7-840B-4ABF-991B-6D27E0EBA922}" srcOrd="1" destOrd="0" presId="urn:microsoft.com/office/officeart/2005/8/layout/bProcess3"/>
    <dgm:cxn modelId="{BE7FFD41-5355-4C8C-989A-8438FDF13F0E}" srcId="{E2484D22-668E-4AE9-923E-C1E4A9170976}" destId="{CCC8F080-3B44-426F-8A08-8C807BEB952E}" srcOrd="5" destOrd="0" parTransId="{62C07549-6895-4FA2-9F4F-C3182696188E}" sibTransId="{D26A9C96-B564-419A-895D-35ED9FA7E5BC}"/>
    <dgm:cxn modelId="{56C91824-3E50-4653-8DFD-971B4B2163B6}" type="presOf" srcId="{674A491E-2AC3-4821-9D5E-C019881F3764}" destId="{CA6C0F5E-20C0-4EF1-AF26-80AE37CBFDAD}" srcOrd="1" destOrd="0" presId="urn:microsoft.com/office/officeart/2005/8/layout/bProcess3"/>
    <dgm:cxn modelId="{B4F55740-EF27-4DD5-B372-34ADCA851E14}" type="presOf" srcId="{3CEAE0B1-35DA-4009-BFEE-CA4A95A5ED8C}" destId="{67976EEC-1E7B-4FD7-B2C0-5463D760F6DB}" srcOrd="0" destOrd="0" presId="urn:microsoft.com/office/officeart/2005/8/layout/bProcess3"/>
    <dgm:cxn modelId="{FE42C56A-43E8-4049-BC77-7C11E164BDD4}" srcId="{E2484D22-668E-4AE9-923E-C1E4A9170976}" destId="{B7C3B0BA-980F-4219-86CC-EE2B0CD95DD8}" srcOrd="3" destOrd="0" parTransId="{B800DFB5-72EB-40ED-B940-8A2CF0D224D2}" sibTransId="{07DC9C9D-5FBF-45AF-8712-173C6E8CCF83}"/>
    <dgm:cxn modelId="{7B5B0075-F51E-4386-9935-8CA68B4A1F6C}" srcId="{E2484D22-668E-4AE9-923E-C1E4A9170976}" destId="{88196352-D519-41BB-9C3E-F1E6C8D1A868}" srcOrd="10" destOrd="0" parTransId="{348878C1-2A82-4624-B479-C1C21122C47B}" sibTransId="{8D9DA42B-AA3A-48A7-8DBE-E829BEC1085D}"/>
    <dgm:cxn modelId="{585CF69E-20D4-4275-9FD8-7BD796E60DC4}" srcId="{E2484D22-668E-4AE9-923E-C1E4A9170976}" destId="{5702287D-4515-4084-A734-CC4150E2F627}" srcOrd="1" destOrd="0" parTransId="{B612116D-60C1-4BB3-AD99-D0297AD0C39A}" sibTransId="{DF587E44-BFAC-401D-AA4A-889EA274EC2B}"/>
    <dgm:cxn modelId="{476F614E-EEAB-4186-9663-E8E278270CEE}" type="presOf" srcId="{096006F9-966A-480E-8AF5-D1726BE21268}" destId="{57945D34-88EF-49AE-8B91-4C4137D5CA5A}" srcOrd="0" destOrd="0" presId="urn:microsoft.com/office/officeart/2005/8/layout/bProcess3"/>
    <dgm:cxn modelId="{7BB64E21-8763-4F61-A51F-AA9B1FFED499}" type="presOf" srcId="{674A491E-2AC3-4821-9D5E-C019881F3764}" destId="{4D68C34E-C5A5-4BD6-BFA8-CE012378DB5D}" srcOrd="0" destOrd="0" presId="urn:microsoft.com/office/officeart/2005/8/layout/bProcess3"/>
    <dgm:cxn modelId="{7B8A3537-84D8-4F69-868B-039922979065}" type="presOf" srcId="{526BB02B-6E0C-4095-ADFF-C1384B2AEF54}" destId="{BD7D3AD9-5FE4-4ED3-8092-BB9F4F746425}" srcOrd="1" destOrd="0" presId="urn:microsoft.com/office/officeart/2005/8/layout/bProcess3"/>
    <dgm:cxn modelId="{9B0FFFC6-7724-4A1C-A883-F30D3555C339}" type="presOf" srcId="{19FAB203-BD9E-4FDB-B4F1-C6A42DDAC7E2}" destId="{6C8E1D01-0058-4DCD-9FF2-8454391339F0}" srcOrd="0" destOrd="0" presId="urn:microsoft.com/office/officeart/2005/8/layout/bProcess3"/>
    <dgm:cxn modelId="{315F55F4-733F-43E3-9FD9-72515114E5D5}" type="presParOf" srcId="{67342EA4-AFA1-4351-964B-C71875C25AE3}" destId="{418AE02D-E48D-4C52-A0A7-81FF4C4B4465}" srcOrd="0" destOrd="0" presId="urn:microsoft.com/office/officeart/2005/8/layout/bProcess3"/>
    <dgm:cxn modelId="{A0E77663-0B74-4245-851D-F38431392CF4}" type="presParOf" srcId="{67342EA4-AFA1-4351-964B-C71875C25AE3}" destId="{67976EEC-1E7B-4FD7-B2C0-5463D760F6DB}" srcOrd="1" destOrd="0" presId="urn:microsoft.com/office/officeart/2005/8/layout/bProcess3"/>
    <dgm:cxn modelId="{CFBEE0A6-B631-4514-9A88-269BC1B2B9C7}" type="presParOf" srcId="{67976EEC-1E7B-4FD7-B2C0-5463D760F6DB}" destId="{26541B84-8281-4D06-B1B6-A15AF1381269}" srcOrd="0" destOrd="0" presId="urn:microsoft.com/office/officeart/2005/8/layout/bProcess3"/>
    <dgm:cxn modelId="{0BF52622-AA5B-4EB2-8AA9-227236D3FB95}" type="presParOf" srcId="{67342EA4-AFA1-4351-964B-C71875C25AE3}" destId="{0D65ED69-AF6C-49C0-82A8-73F27E031809}" srcOrd="2" destOrd="0" presId="urn:microsoft.com/office/officeart/2005/8/layout/bProcess3"/>
    <dgm:cxn modelId="{5365FB00-E418-4AEE-A892-5EE30580BEE7}" type="presParOf" srcId="{67342EA4-AFA1-4351-964B-C71875C25AE3}" destId="{0E988139-2746-41FA-94D8-D455F7315BB3}" srcOrd="3" destOrd="0" presId="urn:microsoft.com/office/officeart/2005/8/layout/bProcess3"/>
    <dgm:cxn modelId="{6E635D73-2C37-4E7F-961C-0F96B348153E}" type="presParOf" srcId="{0E988139-2746-41FA-94D8-D455F7315BB3}" destId="{2DF9C615-A8EB-47E2-8B04-9AB9C7C5D027}" srcOrd="0" destOrd="0" presId="urn:microsoft.com/office/officeart/2005/8/layout/bProcess3"/>
    <dgm:cxn modelId="{559757EF-E00D-409F-BCBA-11F05E3981EC}" type="presParOf" srcId="{67342EA4-AFA1-4351-964B-C71875C25AE3}" destId="{8528F839-15F2-45B0-9145-66187B3FBB37}" srcOrd="4" destOrd="0" presId="urn:microsoft.com/office/officeart/2005/8/layout/bProcess3"/>
    <dgm:cxn modelId="{99A244BA-2A77-456B-80A5-D868A32BCADE}" type="presParOf" srcId="{67342EA4-AFA1-4351-964B-C71875C25AE3}" destId="{9F394FE5-FC6B-4363-9F0E-39E6AB4C634E}" srcOrd="5" destOrd="0" presId="urn:microsoft.com/office/officeart/2005/8/layout/bProcess3"/>
    <dgm:cxn modelId="{F3B28A5E-9B0F-4E1B-B03F-D4E20A5A960C}" type="presParOf" srcId="{9F394FE5-FC6B-4363-9F0E-39E6AB4C634E}" destId="{35413DE0-7FC8-4B8F-A689-9CF867B0430A}" srcOrd="0" destOrd="0" presId="urn:microsoft.com/office/officeart/2005/8/layout/bProcess3"/>
    <dgm:cxn modelId="{A3D803FD-0553-408B-8A45-9AAAC1FF0077}" type="presParOf" srcId="{67342EA4-AFA1-4351-964B-C71875C25AE3}" destId="{6B2FF78A-274E-4EB6-A7CA-BE92BA306803}" srcOrd="6" destOrd="0" presId="urn:microsoft.com/office/officeart/2005/8/layout/bProcess3"/>
    <dgm:cxn modelId="{7E11E4B8-7A31-4998-9DE3-6082FBD4AC6E}" type="presParOf" srcId="{67342EA4-AFA1-4351-964B-C71875C25AE3}" destId="{5B272E76-956D-4C47-9712-4F8ADEC9341F}" srcOrd="7" destOrd="0" presId="urn:microsoft.com/office/officeart/2005/8/layout/bProcess3"/>
    <dgm:cxn modelId="{091FBA07-712E-4893-9001-058A69A77B1F}" type="presParOf" srcId="{5B272E76-956D-4C47-9712-4F8ADEC9341F}" destId="{F2E445B7-840B-4ABF-991B-6D27E0EBA922}" srcOrd="0" destOrd="0" presId="urn:microsoft.com/office/officeart/2005/8/layout/bProcess3"/>
    <dgm:cxn modelId="{01E9F7BF-31F7-4462-B9E9-908583E0AF07}" type="presParOf" srcId="{67342EA4-AFA1-4351-964B-C71875C25AE3}" destId="{DB3EB96E-F797-49AF-98B8-7C72625A5E93}" srcOrd="8" destOrd="0" presId="urn:microsoft.com/office/officeart/2005/8/layout/bProcess3"/>
    <dgm:cxn modelId="{4C5BF245-B800-49A1-9118-16EEFDEAF838}" type="presParOf" srcId="{67342EA4-AFA1-4351-964B-C71875C25AE3}" destId="{4D68C34E-C5A5-4BD6-BFA8-CE012378DB5D}" srcOrd="9" destOrd="0" presId="urn:microsoft.com/office/officeart/2005/8/layout/bProcess3"/>
    <dgm:cxn modelId="{D198E6A7-D5C5-43F0-AC0F-85F84AC148B7}" type="presParOf" srcId="{4D68C34E-C5A5-4BD6-BFA8-CE012378DB5D}" destId="{CA6C0F5E-20C0-4EF1-AF26-80AE37CBFDAD}" srcOrd="0" destOrd="0" presId="urn:microsoft.com/office/officeart/2005/8/layout/bProcess3"/>
    <dgm:cxn modelId="{22B9D29D-B983-47D9-A47C-929CCA60CB86}" type="presParOf" srcId="{67342EA4-AFA1-4351-964B-C71875C25AE3}" destId="{C49FD266-03A4-463B-A7C9-BCA8BED64161}" srcOrd="10" destOrd="0" presId="urn:microsoft.com/office/officeart/2005/8/layout/bProcess3"/>
    <dgm:cxn modelId="{93243821-487D-439D-A60C-2E0358343A51}" type="presParOf" srcId="{67342EA4-AFA1-4351-964B-C71875C25AE3}" destId="{5AB480B2-3449-4823-8B46-BD33B77BE973}" srcOrd="11" destOrd="0" presId="urn:microsoft.com/office/officeart/2005/8/layout/bProcess3"/>
    <dgm:cxn modelId="{54A6DFFD-D85E-4873-98D0-CED0D02B37F7}" type="presParOf" srcId="{5AB480B2-3449-4823-8B46-BD33B77BE973}" destId="{7EA2F3AF-4278-4481-B23D-38212CBE45BB}" srcOrd="0" destOrd="0" presId="urn:microsoft.com/office/officeart/2005/8/layout/bProcess3"/>
    <dgm:cxn modelId="{CA1F190B-1DCB-4C55-B476-E251D42C5DB8}" type="presParOf" srcId="{67342EA4-AFA1-4351-964B-C71875C25AE3}" destId="{174E74DD-46FE-4C2A-A8C6-9C0DF04CC3F1}" srcOrd="12" destOrd="0" presId="urn:microsoft.com/office/officeart/2005/8/layout/bProcess3"/>
    <dgm:cxn modelId="{4426D6A3-9499-42EA-B7B1-07AB83E34CAF}" type="presParOf" srcId="{67342EA4-AFA1-4351-964B-C71875C25AE3}" destId="{60012527-D7C8-4353-8C2E-203EC3C5EF63}" srcOrd="13" destOrd="0" presId="urn:microsoft.com/office/officeart/2005/8/layout/bProcess3"/>
    <dgm:cxn modelId="{0E62E7AA-25D9-43B4-A6AC-CDC82B15703F}" type="presParOf" srcId="{60012527-D7C8-4353-8C2E-203EC3C5EF63}" destId="{BD7D3AD9-5FE4-4ED3-8092-BB9F4F746425}" srcOrd="0" destOrd="0" presId="urn:microsoft.com/office/officeart/2005/8/layout/bProcess3"/>
    <dgm:cxn modelId="{727C1E97-9AFE-4B1E-A60C-557EF32E4B20}" type="presParOf" srcId="{67342EA4-AFA1-4351-964B-C71875C25AE3}" destId="{6C8E1D01-0058-4DCD-9FF2-8454391339F0}" srcOrd="14" destOrd="0" presId="urn:microsoft.com/office/officeart/2005/8/layout/bProcess3"/>
    <dgm:cxn modelId="{5679E640-41AA-49E5-AC37-664498F9268E}" type="presParOf" srcId="{67342EA4-AFA1-4351-964B-C71875C25AE3}" destId="{87A15CB5-9FDD-46D7-984B-DFA9C3B5A799}" srcOrd="15" destOrd="0" presId="urn:microsoft.com/office/officeart/2005/8/layout/bProcess3"/>
    <dgm:cxn modelId="{6BA97521-2509-41A5-8B6D-CB978F925D99}" type="presParOf" srcId="{87A15CB5-9FDD-46D7-984B-DFA9C3B5A799}" destId="{3596A14D-3B47-4A9E-A6FF-D65AC78BEEDD}" srcOrd="0" destOrd="0" presId="urn:microsoft.com/office/officeart/2005/8/layout/bProcess3"/>
    <dgm:cxn modelId="{E2A6D0A6-4F54-4631-BD03-8FE6242D18F2}" type="presParOf" srcId="{67342EA4-AFA1-4351-964B-C71875C25AE3}" destId="{D6880A36-858A-4F8A-BEE3-1816CDA45E8A}" srcOrd="16" destOrd="0" presId="urn:microsoft.com/office/officeart/2005/8/layout/bProcess3"/>
    <dgm:cxn modelId="{C993353E-E7CC-4CB7-A698-47362BB15EB9}" type="presParOf" srcId="{67342EA4-AFA1-4351-964B-C71875C25AE3}" destId="{69B1CC6F-8CF2-4E2C-A0EB-3037041C4625}" srcOrd="17" destOrd="0" presId="urn:microsoft.com/office/officeart/2005/8/layout/bProcess3"/>
    <dgm:cxn modelId="{5DAB0BE3-4CFB-435F-9F1C-5BB6C0B58533}" type="presParOf" srcId="{69B1CC6F-8CF2-4E2C-A0EB-3037041C4625}" destId="{76D24AFC-75BA-4D93-842D-66772B5E26B3}" srcOrd="0" destOrd="0" presId="urn:microsoft.com/office/officeart/2005/8/layout/bProcess3"/>
    <dgm:cxn modelId="{2367BF44-30F6-41A8-8308-5F97945BE17B}" type="presParOf" srcId="{67342EA4-AFA1-4351-964B-C71875C25AE3}" destId="{57945D34-88EF-49AE-8B91-4C4137D5CA5A}" srcOrd="18" destOrd="0" presId="urn:microsoft.com/office/officeart/2005/8/layout/bProcess3"/>
    <dgm:cxn modelId="{EEC604F9-896D-4F57-AD70-F653CB5B8BF3}" type="presParOf" srcId="{67342EA4-AFA1-4351-964B-C71875C25AE3}" destId="{FD7ABBDD-AB4E-409A-B117-F13EA5C51011}" srcOrd="19" destOrd="0" presId="urn:microsoft.com/office/officeart/2005/8/layout/bProcess3"/>
    <dgm:cxn modelId="{92AB5A5A-D6D5-480A-BF9A-51C3F17DC8E9}" type="presParOf" srcId="{FD7ABBDD-AB4E-409A-B117-F13EA5C51011}" destId="{C433CEBE-BEE5-44EE-B48B-E7AD35A6D7B9}" srcOrd="0" destOrd="0" presId="urn:microsoft.com/office/officeart/2005/8/layout/bProcess3"/>
    <dgm:cxn modelId="{97FC0E58-9FD5-4397-92F8-0FCC9AA01D76}" type="presParOf" srcId="{67342EA4-AFA1-4351-964B-C71875C25AE3}" destId="{11B4B7C6-C18F-484E-BDE5-7DC38BB1B91F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484D22-668E-4AE9-923E-C1E4A917097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FD9F6CD-6497-40AD-9C5D-45528E93A429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19/06</a:t>
          </a:r>
        </a:p>
        <a:p>
          <a:r>
            <a:rPr lang="pt-BR" b="1" dirty="0" smtClean="0">
              <a:solidFill>
                <a:schemeClr val="tx1"/>
              </a:solidFill>
            </a:rPr>
            <a:t>CIB</a:t>
          </a:r>
          <a:endParaRPr lang="pt-BR" b="1" dirty="0">
            <a:solidFill>
              <a:schemeClr val="tx1"/>
            </a:solidFill>
          </a:endParaRPr>
        </a:p>
      </dgm:t>
    </dgm:pt>
    <dgm:pt modelId="{6FC11E8E-C81A-4054-9503-158220E42BB6}" type="parTrans" cxnId="{3A776055-E0C8-4EC5-BA5B-56EB9338A0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CEAE0B1-35DA-4009-BFEE-CA4A95A5ED8C}" type="sibTrans" cxnId="{3A776055-E0C8-4EC5-BA5B-56EB9338A0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702287D-4515-4084-A734-CC4150E2F627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Publicação</a:t>
          </a:r>
          <a:endParaRPr lang="pt-BR" dirty="0">
            <a:solidFill>
              <a:schemeClr val="tx1"/>
            </a:solidFill>
          </a:endParaRPr>
        </a:p>
      </dgm:t>
    </dgm:pt>
    <dgm:pt modelId="{B612116D-60C1-4BB3-AD99-D0297AD0C39A}" type="parTrans" cxnId="{585CF69E-20D4-4275-9FD8-7BD796E60D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587E44-BFAC-401D-AA4A-889EA274EC2B}" type="sibTrans" cxnId="{585CF69E-20D4-4275-9FD8-7BD796E60D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16B9AEB-FB0E-48D0-9619-907DB48EC7A3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Reunião URS, CIS, municípios</a:t>
          </a:r>
          <a:endParaRPr lang="pt-BR" dirty="0">
            <a:solidFill>
              <a:schemeClr val="tx1"/>
            </a:solidFill>
          </a:endParaRPr>
        </a:p>
      </dgm:t>
    </dgm:pt>
    <dgm:pt modelId="{7F04C68C-6D9C-45D9-A5A2-F0F091FC080B}" type="parTrans" cxnId="{781B2B02-11B2-473A-A0D0-B93C215D2C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AE26383-0578-4E7C-A19D-7BF7E48AFED7}" type="sibTrans" cxnId="{781B2B02-11B2-473A-A0D0-B93C215D2C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7C3B0BA-980F-4219-86CC-EE2B0CD95DD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Manifestação de interesse</a:t>
          </a:r>
          <a:endParaRPr lang="pt-BR" dirty="0">
            <a:solidFill>
              <a:schemeClr val="tx1"/>
            </a:solidFill>
          </a:endParaRPr>
        </a:p>
      </dgm:t>
    </dgm:pt>
    <dgm:pt modelId="{B800DFB5-72EB-40ED-B940-8A2CF0D224D2}" type="parTrans" cxnId="{FE42C56A-43E8-4049-BC77-7C11E164BD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DC9C9D-5FBF-45AF-8712-173C6E8CCF83}" type="sibTrans" cxnId="{FE42C56A-43E8-4049-BC77-7C11E164BD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8196352-D519-41BB-9C3E-F1E6C8D1A868}">
      <dgm:prSet phldrT="[Texto]" custT="1"/>
      <dgm:spPr/>
      <dgm:t>
        <a:bodyPr/>
        <a:lstStyle/>
        <a:p>
          <a:r>
            <a:rPr lang="pt-BR" sz="2900" b="1" dirty="0" smtClean="0">
              <a:solidFill>
                <a:schemeClr val="tx1"/>
              </a:solidFill>
            </a:rPr>
            <a:t>PAGAMENTO (OP)</a:t>
          </a:r>
          <a:endParaRPr lang="pt-BR" sz="2900" b="1" dirty="0">
            <a:solidFill>
              <a:schemeClr val="tx1"/>
            </a:solidFill>
          </a:endParaRPr>
        </a:p>
      </dgm:t>
    </dgm:pt>
    <dgm:pt modelId="{348878C1-2A82-4624-B479-C1C21122C47B}" type="parTrans" cxnId="{7B5B0075-F51E-4386-9935-8CA68B4A1F6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D9DA42B-AA3A-48A7-8DBE-E829BEC1085D}" type="sibTrans" cxnId="{7B5B0075-F51E-4386-9935-8CA68B4A1F6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0FAC992-30B7-4840-B487-3A90C28F56E7}">
      <dgm:prSet phldrT="[Texto]"/>
      <dgm:spPr/>
      <dgm:t>
        <a:bodyPr/>
        <a:lstStyle/>
        <a:p>
          <a:r>
            <a:rPr lang="pt-BR" dirty="0" err="1" smtClean="0">
              <a:solidFill>
                <a:schemeClr val="tx1"/>
              </a:solidFill>
            </a:rPr>
            <a:t>Pactuação</a:t>
          </a:r>
          <a:r>
            <a:rPr lang="pt-BR" dirty="0" smtClean="0">
              <a:solidFill>
                <a:schemeClr val="tx1"/>
              </a:solidFill>
            </a:rPr>
            <a:t> CIB Macro</a:t>
          </a:r>
          <a:endParaRPr lang="pt-BR" dirty="0">
            <a:solidFill>
              <a:schemeClr val="tx1"/>
            </a:solidFill>
          </a:endParaRPr>
        </a:p>
      </dgm:t>
    </dgm:pt>
    <dgm:pt modelId="{AE69BEE2-D8EC-4A4F-A3CB-8B96D9BB5DBA}" type="parTrans" cxnId="{52255500-B220-47B8-B897-683FCECC607D}">
      <dgm:prSet/>
      <dgm:spPr/>
      <dgm:t>
        <a:bodyPr/>
        <a:lstStyle/>
        <a:p>
          <a:endParaRPr lang="pt-BR"/>
        </a:p>
      </dgm:t>
    </dgm:pt>
    <dgm:pt modelId="{674A491E-2AC3-4821-9D5E-C019881F3764}" type="sibTrans" cxnId="{52255500-B220-47B8-B897-683FCECC607D}">
      <dgm:prSet/>
      <dgm:spPr/>
      <dgm:t>
        <a:bodyPr/>
        <a:lstStyle/>
        <a:p>
          <a:endParaRPr lang="pt-BR"/>
        </a:p>
      </dgm:t>
    </dgm:pt>
    <dgm:pt modelId="{CCC8F080-3B44-426F-8A08-8C807BEB952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Envio da </a:t>
          </a:r>
          <a:r>
            <a:rPr lang="pt-BR" dirty="0" err="1" smtClean="0">
              <a:solidFill>
                <a:schemeClr val="tx1"/>
              </a:solidFill>
            </a:rPr>
            <a:t>pactuação</a:t>
          </a:r>
          <a:r>
            <a:rPr lang="pt-BR" dirty="0" smtClean="0">
              <a:solidFill>
                <a:schemeClr val="tx1"/>
              </a:solidFill>
            </a:rPr>
            <a:t> para NC</a:t>
          </a:r>
          <a:endParaRPr lang="pt-BR" dirty="0">
            <a:solidFill>
              <a:schemeClr val="tx1"/>
            </a:solidFill>
          </a:endParaRPr>
        </a:p>
      </dgm:t>
    </dgm:pt>
    <dgm:pt modelId="{62C07549-6895-4FA2-9F4F-C3182696188E}" type="parTrans" cxnId="{BE7FFD41-5355-4C8C-989A-8438FDF13F0E}">
      <dgm:prSet/>
      <dgm:spPr/>
      <dgm:t>
        <a:bodyPr/>
        <a:lstStyle/>
        <a:p>
          <a:endParaRPr lang="pt-BR"/>
        </a:p>
      </dgm:t>
    </dgm:pt>
    <dgm:pt modelId="{D26A9C96-B564-419A-895D-35ED9FA7E5BC}" type="sibTrans" cxnId="{BE7FFD41-5355-4C8C-989A-8438FDF13F0E}">
      <dgm:prSet/>
      <dgm:spPr/>
      <dgm:t>
        <a:bodyPr/>
        <a:lstStyle/>
        <a:p>
          <a:endParaRPr lang="pt-BR"/>
        </a:p>
      </dgm:t>
    </dgm:pt>
    <dgm:pt modelId="{2FA165C6-B0BC-4FA5-A70D-20CFB39EC3A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Homologação dos CIS selecionados</a:t>
          </a:r>
          <a:endParaRPr lang="pt-BR" dirty="0">
            <a:solidFill>
              <a:schemeClr val="tx1"/>
            </a:solidFill>
          </a:endParaRPr>
        </a:p>
      </dgm:t>
    </dgm:pt>
    <dgm:pt modelId="{78CAE719-FB62-4FE1-B332-F0C420B42A5E}" type="parTrans" cxnId="{797A7F16-88E3-4895-B956-69FBF3FEDFCB}">
      <dgm:prSet/>
      <dgm:spPr/>
      <dgm:t>
        <a:bodyPr/>
        <a:lstStyle/>
        <a:p>
          <a:endParaRPr lang="pt-BR"/>
        </a:p>
      </dgm:t>
    </dgm:pt>
    <dgm:pt modelId="{526BB02B-6E0C-4095-ADFF-C1384B2AEF54}" type="sibTrans" cxnId="{797A7F16-88E3-4895-B956-69FBF3FEDFCB}">
      <dgm:prSet/>
      <dgm:spPr/>
      <dgm:t>
        <a:bodyPr/>
        <a:lstStyle/>
        <a:p>
          <a:endParaRPr lang="pt-BR"/>
        </a:p>
      </dgm:t>
    </dgm:pt>
    <dgm:pt modelId="{19FAB203-BD9E-4FDB-B4F1-C6A42DDAC7E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Assinatura dos termos de adesão</a:t>
          </a:r>
          <a:endParaRPr lang="pt-BR" dirty="0">
            <a:solidFill>
              <a:schemeClr val="tx1"/>
            </a:solidFill>
          </a:endParaRPr>
        </a:p>
      </dgm:t>
    </dgm:pt>
    <dgm:pt modelId="{D6BA46E0-B5C4-4DD1-B4D3-BF4A1E58B674}" type="parTrans" cxnId="{EE1C8DA0-878C-41B0-BCD9-0941E054C167}">
      <dgm:prSet/>
      <dgm:spPr/>
      <dgm:t>
        <a:bodyPr/>
        <a:lstStyle/>
        <a:p>
          <a:endParaRPr lang="pt-BR"/>
        </a:p>
      </dgm:t>
    </dgm:pt>
    <dgm:pt modelId="{DF032559-7A6C-4C3E-B7BB-EC0BA008354E}" type="sibTrans" cxnId="{EE1C8DA0-878C-41B0-BCD9-0941E054C167}">
      <dgm:prSet/>
      <dgm:spPr/>
      <dgm:t>
        <a:bodyPr/>
        <a:lstStyle/>
        <a:p>
          <a:endParaRPr lang="pt-BR"/>
        </a:p>
      </dgm:t>
    </dgm:pt>
    <dgm:pt modelId="{D3AFF523-E443-45F8-83E3-A97664EBA133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Empenho</a:t>
          </a:r>
          <a:endParaRPr lang="pt-BR" dirty="0">
            <a:solidFill>
              <a:schemeClr val="tx1"/>
            </a:solidFill>
          </a:endParaRPr>
        </a:p>
      </dgm:t>
    </dgm:pt>
    <dgm:pt modelId="{66B5B88F-D65F-4FD5-A028-EA43195642CF}" type="parTrans" cxnId="{02DB5D5B-8C95-4311-9633-8A44C140BCEC}">
      <dgm:prSet/>
      <dgm:spPr/>
      <dgm:t>
        <a:bodyPr/>
        <a:lstStyle/>
        <a:p>
          <a:endParaRPr lang="pt-BR"/>
        </a:p>
      </dgm:t>
    </dgm:pt>
    <dgm:pt modelId="{BC238E5D-19BD-4807-9750-D8E7D869844A}" type="sibTrans" cxnId="{02DB5D5B-8C95-4311-9633-8A44C140BCEC}">
      <dgm:prSet/>
      <dgm:spPr/>
      <dgm:t>
        <a:bodyPr/>
        <a:lstStyle/>
        <a:p>
          <a:endParaRPr lang="pt-BR"/>
        </a:p>
      </dgm:t>
    </dgm:pt>
    <dgm:pt modelId="{096006F9-966A-480E-8AF5-D1726BE2126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Liquidação</a:t>
          </a:r>
          <a:endParaRPr lang="pt-BR" dirty="0">
            <a:solidFill>
              <a:schemeClr val="tx1"/>
            </a:solidFill>
          </a:endParaRPr>
        </a:p>
      </dgm:t>
    </dgm:pt>
    <dgm:pt modelId="{12D96E26-576F-4A77-B8FF-986DF465DD2D}" type="parTrans" cxnId="{AFF0B74B-5275-40D1-866D-59EE8924A030}">
      <dgm:prSet/>
      <dgm:spPr/>
      <dgm:t>
        <a:bodyPr/>
        <a:lstStyle/>
        <a:p>
          <a:endParaRPr lang="pt-BR"/>
        </a:p>
      </dgm:t>
    </dgm:pt>
    <dgm:pt modelId="{12B73809-1ED9-4278-A854-649B3BE92677}" type="sibTrans" cxnId="{AFF0B74B-5275-40D1-866D-59EE8924A030}">
      <dgm:prSet/>
      <dgm:spPr/>
      <dgm:t>
        <a:bodyPr/>
        <a:lstStyle/>
        <a:p>
          <a:endParaRPr lang="pt-BR"/>
        </a:p>
      </dgm:t>
    </dgm:pt>
    <dgm:pt modelId="{04904CEF-7C98-4103-B911-596AADDBE8EB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CIS estrutura a disponibilidade do serviço</a:t>
          </a:r>
        </a:p>
      </dgm:t>
    </dgm:pt>
    <dgm:pt modelId="{EF67E3F9-98EE-4EB5-A8F9-13047A803D2D}" type="sibTrans" cxnId="{5A6DEED0-9697-41DC-B4C5-9E2D13D5FC62}">
      <dgm:prSet/>
      <dgm:spPr/>
      <dgm:t>
        <a:bodyPr/>
        <a:lstStyle/>
        <a:p>
          <a:endParaRPr lang="pt-BR"/>
        </a:p>
      </dgm:t>
    </dgm:pt>
    <dgm:pt modelId="{5D393671-171C-4AE2-B382-EBC3EAC62BDD}" type="parTrans" cxnId="{5A6DEED0-9697-41DC-B4C5-9E2D13D5FC62}">
      <dgm:prSet/>
      <dgm:spPr/>
      <dgm:t>
        <a:bodyPr/>
        <a:lstStyle/>
        <a:p>
          <a:endParaRPr lang="pt-BR"/>
        </a:p>
      </dgm:t>
    </dgm:pt>
    <dgm:pt modelId="{67342EA4-AFA1-4351-964B-C71875C25AE3}" type="pres">
      <dgm:prSet presAssocID="{E2484D22-668E-4AE9-923E-C1E4A91709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8AE02D-E48D-4C52-A0A7-81FF4C4B4465}" type="pres">
      <dgm:prSet presAssocID="{8FD9F6CD-6497-40AD-9C5D-45528E93A429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976EEC-1E7B-4FD7-B2C0-5463D760F6DB}" type="pres">
      <dgm:prSet presAssocID="{3CEAE0B1-35DA-4009-BFEE-CA4A95A5ED8C}" presName="sibTrans" presStyleLbl="sibTrans1D1" presStyleIdx="0" presStyleCnt="11"/>
      <dgm:spPr/>
      <dgm:t>
        <a:bodyPr/>
        <a:lstStyle/>
        <a:p>
          <a:endParaRPr lang="pt-BR"/>
        </a:p>
      </dgm:t>
    </dgm:pt>
    <dgm:pt modelId="{26541B84-8281-4D06-B1B6-A15AF1381269}" type="pres">
      <dgm:prSet presAssocID="{3CEAE0B1-35DA-4009-BFEE-CA4A95A5ED8C}" presName="connectorText" presStyleLbl="sibTrans1D1" presStyleIdx="0" presStyleCnt="11"/>
      <dgm:spPr/>
      <dgm:t>
        <a:bodyPr/>
        <a:lstStyle/>
        <a:p>
          <a:endParaRPr lang="pt-BR"/>
        </a:p>
      </dgm:t>
    </dgm:pt>
    <dgm:pt modelId="{0D65ED69-AF6C-49C0-82A8-73F27E031809}" type="pres">
      <dgm:prSet presAssocID="{5702287D-4515-4084-A734-CC4150E2F62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988139-2746-41FA-94D8-D455F7315BB3}" type="pres">
      <dgm:prSet presAssocID="{DF587E44-BFAC-401D-AA4A-889EA274EC2B}" presName="sibTrans" presStyleLbl="sibTrans1D1" presStyleIdx="1" presStyleCnt="11"/>
      <dgm:spPr/>
      <dgm:t>
        <a:bodyPr/>
        <a:lstStyle/>
        <a:p>
          <a:endParaRPr lang="pt-BR"/>
        </a:p>
      </dgm:t>
    </dgm:pt>
    <dgm:pt modelId="{2DF9C615-A8EB-47E2-8B04-9AB9C7C5D027}" type="pres">
      <dgm:prSet presAssocID="{DF587E44-BFAC-401D-AA4A-889EA274EC2B}" presName="connectorText" presStyleLbl="sibTrans1D1" presStyleIdx="1" presStyleCnt="11"/>
      <dgm:spPr/>
      <dgm:t>
        <a:bodyPr/>
        <a:lstStyle/>
        <a:p>
          <a:endParaRPr lang="pt-BR"/>
        </a:p>
      </dgm:t>
    </dgm:pt>
    <dgm:pt modelId="{8528F839-15F2-45B0-9145-66187B3FBB37}" type="pres">
      <dgm:prSet presAssocID="{316B9AEB-FB0E-48D0-9619-907DB48EC7A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394FE5-FC6B-4363-9F0E-39E6AB4C634E}" type="pres">
      <dgm:prSet presAssocID="{5AE26383-0578-4E7C-A19D-7BF7E48AFED7}" presName="sibTrans" presStyleLbl="sibTrans1D1" presStyleIdx="2" presStyleCnt="11"/>
      <dgm:spPr/>
      <dgm:t>
        <a:bodyPr/>
        <a:lstStyle/>
        <a:p>
          <a:endParaRPr lang="pt-BR"/>
        </a:p>
      </dgm:t>
    </dgm:pt>
    <dgm:pt modelId="{35413DE0-7FC8-4B8F-A689-9CF867B0430A}" type="pres">
      <dgm:prSet presAssocID="{5AE26383-0578-4E7C-A19D-7BF7E48AFED7}" presName="connectorText" presStyleLbl="sibTrans1D1" presStyleIdx="2" presStyleCnt="11"/>
      <dgm:spPr/>
      <dgm:t>
        <a:bodyPr/>
        <a:lstStyle/>
        <a:p>
          <a:endParaRPr lang="pt-BR"/>
        </a:p>
      </dgm:t>
    </dgm:pt>
    <dgm:pt modelId="{6B2FF78A-274E-4EB6-A7CA-BE92BA306803}" type="pres">
      <dgm:prSet presAssocID="{B7C3B0BA-980F-4219-86CC-EE2B0CD95DD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272E76-956D-4C47-9712-4F8ADEC9341F}" type="pres">
      <dgm:prSet presAssocID="{07DC9C9D-5FBF-45AF-8712-173C6E8CCF83}" presName="sibTrans" presStyleLbl="sibTrans1D1" presStyleIdx="3" presStyleCnt="11"/>
      <dgm:spPr/>
      <dgm:t>
        <a:bodyPr/>
        <a:lstStyle/>
        <a:p>
          <a:endParaRPr lang="pt-BR"/>
        </a:p>
      </dgm:t>
    </dgm:pt>
    <dgm:pt modelId="{F2E445B7-840B-4ABF-991B-6D27E0EBA922}" type="pres">
      <dgm:prSet presAssocID="{07DC9C9D-5FBF-45AF-8712-173C6E8CCF83}" presName="connectorText" presStyleLbl="sibTrans1D1" presStyleIdx="3" presStyleCnt="11"/>
      <dgm:spPr/>
      <dgm:t>
        <a:bodyPr/>
        <a:lstStyle/>
        <a:p>
          <a:endParaRPr lang="pt-BR"/>
        </a:p>
      </dgm:t>
    </dgm:pt>
    <dgm:pt modelId="{DB3EB96E-F797-49AF-98B8-7C72625A5E93}" type="pres">
      <dgm:prSet presAssocID="{10FAC992-30B7-4840-B487-3A90C28F56E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68C34E-C5A5-4BD6-BFA8-CE012378DB5D}" type="pres">
      <dgm:prSet presAssocID="{674A491E-2AC3-4821-9D5E-C019881F3764}" presName="sibTrans" presStyleLbl="sibTrans1D1" presStyleIdx="4" presStyleCnt="11"/>
      <dgm:spPr/>
      <dgm:t>
        <a:bodyPr/>
        <a:lstStyle/>
        <a:p>
          <a:endParaRPr lang="pt-BR"/>
        </a:p>
      </dgm:t>
    </dgm:pt>
    <dgm:pt modelId="{CA6C0F5E-20C0-4EF1-AF26-80AE37CBFDAD}" type="pres">
      <dgm:prSet presAssocID="{674A491E-2AC3-4821-9D5E-C019881F3764}" presName="connectorText" presStyleLbl="sibTrans1D1" presStyleIdx="4" presStyleCnt="11"/>
      <dgm:spPr/>
      <dgm:t>
        <a:bodyPr/>
        <a:lstStyle/>
        <a:p>
          <a:endParaRPr lang="pt-BR"/>
        </a:p>
      </dgm:t>
    </dgm:pt>
    <dgm:pt modelId="{C49FD266-03A4-463B-A7C9-BCA8BED64161}" type="pres">
      <dgm:prSet presAssocID="{CCC8F080-3B44-426F-8A08-8C807BEB952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B480B2-3449-4823-8B46-BD33B77BE973}" type="pres">
      <dgm:prSet presAssocID="{D26A9C96-B564-419A-895D-35ED9FA7E5BC}" presName="sibTrans" presStyleLbl="sibTrans1D1" presStyleIdx="5" presStyleCnt="11"/>
      <dgm:spPr/>
      <dgm:t>
        <a:bodyPr/>
        <a:lstStyle/>
        <a:p>
          <a:endParaRPr lang="pt-BR"/>
        </a:p>
      </dgm:t>
    </dgm:pt>
    <dgm:pt modelId="{7EA2F3AF-4278-4481-B23D-38212CBE45BB}" type="pres">
      <dgm:prSet presAssocID="{D26A9C96-B564-419A-895D-35ED9FA7E5BC}" presName="connectorText" presStyleLbl="sibTrans1D1" presStyleIdx="5" presStyleCnt="11"/>
      <dgm:spPr/>
      <dgm:t>
        <a:bodyPr/>
        <a:lstStyle/>
        <a:p>
          <a:endParaRPr lang="pt-BR"/>
        </a:p>
      </dgm:t>
    </dgm:pt>
    <dgm:pt modelId="{174E74DD-46FE-4C2A-A8C6-9C0DF04CC3F1}" type="pres">
      <dgm:prSet presAssocID="{2FA165C6-B0BC-4FA5-A70D-20CFB39EC3A8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012527-D7C8-4353-8C2E-203EC3C5EF63}" type="pres">
      <dgm:prSet presAssocID="{526BB02B-6E0C-4095-ADFF-C1384B2AEF54}" presName="sibTrans" presStyleLbl="sibTrans1D1" presStyleIdx="6" presStyleCnt="11"/>
      <dgm:spPr/>
      <dgm:t>
        <a:bodyPr/>
        <a:lstStyle/>
        <a:p>
          <a:endParaRPr lang="pt-BR"/>
        </a:p>
      </dgm:t>
    </dgm:pt>
    <dgm:pt modelId="{BD7D3AD9-5FE4-4ED3-8092-BB9F4F746425}" type="pres">
      <dgm:prSet presAssocID="{526BB02B-6E0C-4095-ADFF-C1384B2AEF54}" presName="connectorText" presStyleLbl="sibTrans1D1" presStyleIdx="6" presStyleCnt="11"/>
      <dgm:spPr/>
      <dgm:t>
        <a:bodyPr/>
        <a:lstStyle/>
        <a:p>
          <a:endParaRPr lang="pt-BR"/>
        </a:p>
      </dgm:t>
    </dgm:pt>
    <dgm:pt modelId="{6C8E1D01-0058-4DCD-9FF2-8454391339F0}" type="pres">
      <dgm:prSet presAssocID="{19FAB203-BD9E-4FDB-B4F1-C6A42DDAC7E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A15CB5-9FDD-46D7-984B-DFA9C3B5A799}" type="pres">
      <dgm:prSet presAssocID="{DF032559-7A6C-4C3E-B7BB-EC0BA008354E}" presName="sibTrans" presStyleLbl="sibTrans1D1" presStyleIdx="7" presStyleCnt="11"/>
      <dgm:spPr/>
      <dgm:t>
        <a:bodyPr/>
        <a:lstStyle/>
        <a:p>
          <a:endParaRPr lang="pt-BR"/>
        </a:p>
      </dgm:t>
    </dgm:pt>
    <dgm:pt modelId="{3596A14D-3B47-4A9E-A6FF-D65AC78BEEDD}" type="pres">
      <dgm:prSet presAssocID="{DF032559-7A6C-4C3E-B7BB-EC0BA008354E}" presName="connectorText" presStyleLbl="sibTrans1D1" presStyleIdx="7" presStyleCnt="11"/>
      <dgm:spPr/>
      <dgm:t>
        <a:bodyPr/>
        <a:lstStyle/>
        <a:p>
          <a:endParaRPr lang="pt-BR"/>
        </a:p>
      </dgm:t>
    </dgm:pt>
    <dgm:pt modelId="{D6880A36-858A-4F8A-BEE3-1816CDA45E8A}" type="pres">
      <dgm:prSet presAssocID="{D3AFF523-E443-45F8-83E3-A97664EBA13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B1CC6F-8CF2-4E2C-A0EB-3037041C4625}" type="pres">
      <dgm:prSet presAssocID="{BC238E5D-19BD-4807-9750-D8E7D869844A}" presName="sibTrans" presStyleLbl="sibTrans1D1" presStyleIdx="8" presStyleCnt="11"/>
      <dgm:spPr/>
      <dgm:t>
        <a:bodyPr/>
        <a:lstStyle/>
        <a:p>
          <a:endParaRPr lang="pt-BR"/>
        </a:p>
      </dgm:t>
    </dgm:pt>
    <dgm:pt modelId="{76D24AFC-75BA-4D93-842D-66772B5E26B3}" type="pres">
      <dgm:prSet presAssocID="{BC238E5D-19BD-4807-9750-D8E7D869844A}" presName="connectorText" presStyleLbl="sibTrans1D1" presStyleIdx="8" presStyleCnt="11"/>
      <dgm:spPr/>
      <dgm:t>
        <a:bodyPr/>
        <a:lstStyle/>
        <a:p>
          <a:endParaRPr lang="pt-BR"/>
        </a:p>
      </dgm:t>
    </dgm:pt>
    <dgm:pt modelId="{57945D34-88EF-49AE-8B91-4C4137D5CA5A}" type="pres">
      <dgm:prSet presAssocID="{096006F9-966A-480E-8AF5-D1726BE2126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7ABBDD-AB4E-409A-B117-F13EA5C51011}" type="pres">
      <dgm:prSet presAssocID="{12B73809-1ED9-4278-A854-649B3BE92677}" presName="sibTrans" presStyleLbl="sibTrans1D1" presStyleIdx="9" presStyleCnt="11"/>
      <dgm:spPr/>
      <dgm:t>
        <a:bodyPr/>
        <a:lstStyle/>
        <a:p>
          <a:endParaRPr lang="pt-BR"/>
        </a:p>
      </dgm:t>
    </dgm:pt>
    <dgm:pt modelId="{C433CEBE-BEE5-44EE-B48B-E7AD35A6D7B9}" type="pres">
      <dgm:prSet presAssocID="{12B73809-1ED9-4278-A854-649B3BE92677}" presName="connectorText" presStyleLbl="sibTrans1D1" presStyleIdx="9" presStyleCnt="11"/>
      <dgm:spPr/>
      <dgm:t>
        <a:bodyPr/>
        <a:lstStyle/>
        <a:p>
          <a:endParaRPr lang="pt-BR"/>
        </a:p>
      </dgm:t>
    </dgm:pt>
    <dgm:pt modelId="{11B4B7C6-C18F-484E-BDE5-7DC38BB1B91F}" type="pres">
      <dgm:prSet presAssocID="{88196352-D519-41BB-9C3E-F1E6C8D1A868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4C4CF0-538E-40DC-A209-92E09902918E}" type="pres">
      <dgm:prSet presAssocID="{8D9DA42B-AA3A-48A7-8DBE-E829BEC1085D}" presName="sibTrans" presStyleLbl="sibTrans1D1" presStyleIdx="10" presStyleCnt="11"/>
      <dgm:spPr/>
      <dgm:t>
        <a:bodyPr/>
        <a:lstStyle/>
        <a:p>
          <a:endParaRPr lang="pt-BR"/>
        </a:p>
      </dgm:t>
    </dgm:pt>
    <dgm:pt modelId="{5EA2BEC6-EA36-4F36-AE94-5AE35338808E}" type="pres">
      <dgm:prSet presAssocID="{8D9DA42B-AA3A-48A7-8DBE-E829BEC1085D}" presName="connectorText" presStyleLbl="sibTrans1D1" presStyleIdx="10" presStyleCnt="11"/>
      <dgm:spPr/>
      <dgm:t>
        <a:bodyPr/>
        <a:lstStyle/>
        <a:p>
          <a:endParaRPr lang="pt-BR"/>
        </a:p>
      </dgm:t>
    </dgm:pt>
    <dgm:pt modelId="{3984726A-3728-4E93-B468-61D1DCEF7CE1}" type="pres">
      <dgm:prSet presAssocID="{04904CEF-7C98-4103-B911-596AADDBE8EB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255500-B220-47B8-B897-683FCECC607D}" srcId="{E2484D22-668E-4AE9-923E-C1E4A9170976}" destId="{10FAC992-30B7-4840-B487-3A90C28F56E7}" srcOrd="4" destOrd="0" parTransId="{AE69BEE2-D8EC-4A4F-A3CB-8B96D9BB5DBA}" sibTransId="{674A491E-2AC3-4821-9D5E-C019881F3764}"/>
    <dgm:cxn modelId="{EF8A762B-D318-4E78-93FC-DB269A09364F}" type="presOf" srcId="{BC238E5D-19BD-4807-9750-D8E7D869844A}" destId="{69B1CC6F-8CF2-4E2C-A0EB-3037041C4625}" srcOrd="0" destOrd="0" presId="urn:microsoft.com/office/officeart/2005/8/layout/bProcess3"/>
    <dgm:cxn modelId="{29943ED3-CEE3-4C7F-A1BF-7F49DF3A5B1C}" type="presOf" srcId="{5AE26383-0578-4E7C-A19D-7BF7E48AFED7}" destId="{35413DE0-7FC8-4B8F-A689-9CF867B0430A}" srcOrd="1" destOrd="0" presId="urn:microsoft.com/office/officeart/2005/8/layout/bProcess3"/>
    <dgm:cxn modelId="{797A7F16-88E3-4895-B956-69FBF3FEDFCB}" srcId="{E2484D22-668E-4AE9-923E-C1E4A9170976}" destId="{2FA165C6-B0BC-4FA5-A70D-20CFB39EC3A8}" srcOrd="6" destOrd="0" parTransId="{78CAE719-FB62-4FE1-B332-F0C420B42A5E}" sibTransId="{526BB02B-6E0C-4095-ADFF-C1384B2AEF54}"/>
    <dgm:cxn modelId="{9DEC1402-2B11-437B-B68D-F2F78EEB85DD}" type="presOf" srcId="{12B73809-1ED9-4278-A854-649B3BE92677}" destId="{FD7ABBDD-AB4E-409A-B117-F13EA5C51011}" srcOrd="0" destOrd="0" presId="urn:microsoft.com/office/officeart/2005/8/layout/bProcess3"/>
    <dgm:cxn modelId="{AFF0B74B-5275-40D1-866D-59EE8924A030}" srcId="{E2484D22-668E-4AE9-923E-C1E4A9170976}" destId="{096006F9-966A-480E-8AF5-D1726BE21268}" srcOrd="9" destOrd="0" parTransId="{12D96E26-576F-4A77-B8FF-986DF465DD2D}" sibTransId="{12B73809-1ED9-4278-A854-649B3BE92677}"/>
    <dgm:cxn modelId="{3A776055-E0C8-4EC5-BA5B-56EB9338A05E}" srcId="{E2484D22-668E-4AE9-923E-C1E4A9170976}" destId="{8FD9F6CD-6497-40AD-9C5D-45528E93A429}" srcOrd="0" destOrd="0" parTransId="{6FC11E8E-C81A-4054-9503-158220E42BB6}" sibTransId="{3CEAE0B1-35DA-4009-BFEE-CA4A95A5ED8C}"/>
    <dgm:cxn modelId="{3B63392E-09E1-4B2B-98B9-1CB34B71361C}" type="presOf" srcId="{316B9AEB-FB0E-48D0-9619-907DB48EC7A3}" destId="{8528F839-15F2-45B0-9145-66187B3FBB37}" srcOrd="0" destOrd="0" presId="urn:microsoft.com/office/officeart/2005/8/layout/bProcess3"/>
    <dgm:cxn modelId="{F09E17B5-E1B1-4E41-A8AF-8CB7A9067A83}" type="presOf" srcId="{DF032559-7A6C-4C3E-B7BB-EC0BA008354E}" destId="{87A15CB5-9FDD-46D7-984B-DFA9C3B5A799}" srcOrd="0" destOrd="0" presId="urn:microsoft.com/office/officeart/2005/8/layout/bProcess3"/>
    <dgm:cxn modelId="{EB7D2CA9-650D-4651-A70B-EEDBEB01F2C4}" type="presOf" srcId="{D26A9C96-B564-419A-895D-35ED9FA7E5BC}" destId="{7EA2F3AF-4278-4481-B23D-38212CBE45BB}" srcOrd="1" destOrd="0" presId="urn:microsoft.com/office/officeart/2005/8/layout/bProcess3"/>
    <dgm:cxn modelId="{CE2E38EA-C50D-440B-95AF-F9252C2C1F08}" type="presOf" srcId="{DF587E44-BFAC-401D-AA4A-889EA274EC2B}" destId="{0E988139-2746-41FA-94D8-D455F7315BB3}" srcOrd="0" destOrd="0" presId="urn:microsoft.com/office/officeart/2005/8/layout/bProcess3"/>
    <dgm:cxn modelId="{506F02AE-1E99-47C9-9BDA-155F3D83EFF3}" type="presOf" srcId="{BC238E5D-19BD-4807-9750-D8E7D869844A}" destId="{76D24AFC-75BA-4D93-842D-66772B5E26B3}" srcOrd="1" destOrd="0" presId="urn:microsoft.com/office/officeart/2005/8/layout/bProcess3"/>
    <dgm:cxn modelId="{3B27568D-83D9-44AA-A3CD-93E7ABE832CA}" type="presOf" srcId="{10FAC992-30B7-4840-B487-3A90C28F56E7}" destId="{DB3EB96E-F797-49AF-98B8-7C72625A5E93}" srcOrd="0" destOrd="0" presId="urn:microsoft.com/office/officeart/2005/8/layout/bProcess3"/>
    <dgm:cxn modelId="{93572645-A879-4F75-AEE0-E9770A6EB7F4}" type="presOf" srcId="{D26A9C96-B564-419A-895D-35ED9FA7E5BC}" destId="{5AB480B2-3449-4823-8B46-BD33B77BE973}" srcOrd="0" destOrd="0" presId="urn:microsoft.com/office/officeart/2005/8/layout/bProcess3"/>
    <dgm:cxn modelId="{EA59103A-B040-4E3E-9554-DC9BC330B430}" type="presOf" srcId="{DF587E44-BFAC-401D-AA4A-889EA274EC2B}" destId="{2DF9C615-A8EB-47E2-8B04-9AB9C7C5D027}" srcOrd="1" destOrd="0" presId="urn:microsoft.com/office/officeart/2005/8/layout/bProcess3"/>
    <dgm:cxn modelId="{CD960793-04A5-4AA2-9B0B-398CCDA7686C}" type="presOf" srcId="{07DC9C9D-5FBF-45AF-8712-173C6E8CCF83}" destId="{5B272E76-956D-4C47-9712-4F8ADEC9341F}" srcOrd="0" destOrd="0" presId="urn:microsoft.com/office/officeart/2005/8/layout/bProcess3"/>
    <dgm:cxn modelId="{EE1C8DA0-878C-41B0-BCD9-0941E054C167}" srcId="{E2484D22-668E-4AE9-923E-C1E4A9170976}" destId="{19FAB203-BD9E-4FDB-B4F1-C6A42DDAC7E2}" srcOrd="7" destOrd="0" parTransId="{D6BA46E0-B5C4-4DD1-B4D3-BF4A1E58B674}" sibTransId="{DF032559-7A6C-4C3E-B7BB-EC0BA008354E}"/>
    <dgm:cxn modelId="{BC990F53-33D5-43BA-B564-4937CACF0411}" type="presOf" srcId="{526BB02B-6E0C-4095-ADFF-C1384B2AEF54}" destId="{60012527-D7C8-4353-8C2E-203EC3C5EF63}" srcOrd="0" destOrd="0" presId="urn:microsoft.com/office/officeart/2005/8/layout/bProcess3"/>
    <dgm:cxn modelId="{5A6DEED0-9697-41DC-B4C5-9E2D13D5FC62}" srcId="{E2484D22-668E-4AE9-923E-C1E4A9170976}" destId="{04904CEF-7C98-4103-B911-596AADDBE8EB}" srcOrd="11" destOrd="0" parTransId="{5D393671-171C-4AE2-B382-EBC3EAC62BDD}" sibTransId="{EF67E3F9-98EE-4EB5-A8F9-13047A803D2D}"/>
    <dgm:cxn modelId="{781B2B02-11B2-473A-A0D0-B93C215D2C8D}" srcId="{E2484D22-668E-4AE9-923E-C1E4A9170976}" destId="{316B9AEB-FB0E-48D0-9619-907DB48EC7A3}" srcOrd="2" destOrd="0" parTransId="{7F04C68C-6D9C-45D9-A5A2-F0F091FC080B}" sibTransId="{5AE26383-0578-4E7C-A19D-7BF7E48AFED7}"/>
    <dgm:cxn modelId="{EBEC8B34-BAC6-49B1-8539-39A27E8ABA48}" type="presOf" srcId="{5AE26383-0578-4E7C-A19D-7BF7E48AFED7}" destId="{9F394FE5-FC6B-4363-9F0E-39E6AB4C634E}" srcOrd="0" destOrd="0" presId="urn:microsoft.com/office/officeart/2005/8/layout/bProcess3"/>
    <dgm:cxn modelId="{44B79DC8-4510-4A27-B667-EA491E718326}" type="presOf" srcId="{E2484D22-668E-4AE9-923E-C1E4A9170976}" destId="{67342EA4-AFA1-4351-964B-C71875C25AE3}" srcOrd="0" destOrd="0" presId="urn:microsoft.com/office/officeart/2005/8/layout/bProcess3"/>
    <dgm:cxn modelId="{2275BE68-DAE8-49BC-B1A7-04EBBF5547D7}" type="presOf" srcId="{D3AFF523-E443-45F8-83E3-A97664EBA133}" destId="{D6880A36-858A-4F8A-BEE3-1816CDA45E8A}" srcOrd="0" destOrd="0" presId="urn:microsoft.com/office/officeart/2005/8/layout/bProcess3"/>
    <dgm:cxn modelId="{51E8BE52-42E9-491B-B34B-22E0C6F65A02}" type="presOf" srcId="{CCC8F080-3B44-426F-8A08-8C807BEB952E}" destId="{C49FD266-03A4-463B-A7C9-BCA8BED64161}" srcOrd="0" destOrd="0" presId="urn:microsoft.com/office/officeart/2005/8/layout/bProcess3"/>
    <dgm:cxn modelId="{B37965FC-C5E3-4D89-A2D2-233BA6FDABA0}" type="presOf" srcId="{88196352-D519-41BB-9C3E-F1E6C8D1A868}" destId="{11B4B7C6-C18F-484E-BDE5-7DC38BB1B91F}" srcOrd="0" destOrd="0" presId="urn:microsoft.com/office/officeart/2005/8/layout/bProcess3"/>
    <dgm:cxn modelId="{57AA0072-7F92-4335-8BF1-722B11AD981A}" type="presOf" srcId="{12B73809-1ED9-4278-A854-649B3BE92677}" destId="{C433CEBE-BEE5-44EE-B48B-E7AD35A6D7B9}" srcOrd="1" destOrd="0" presId="urn:microsoft.com/office/officeart/2005/8/layout/bProcess3"/>
    <dgm:cxn modelId="{E6F6FD06-4D20-42A9-9BF5-341D7950599A}" type="presOf" srcId="{2FA165C6-B0BC-4FA5-A70D-20CFB39EC3A8}" destId="{174E74DD-46FE-4C2A-A8C6-9C0DF04CC3F1}" srcOrd="0" destOrd="0" presId="urn:microsoft.com/office/officeart/2005/8/layout/bProcess3"/>
    <dgm:cxn modelId="{B8D4E8BE-E022-4C78-A80F-2F71F00CD98E}" type="presOf" srcId="{3CEAE0B1-35DA-4009-BFEE-CA4A95A5ED8C}" destId="{26541B84-8281-4D06-B1B6-A15AF1381269}" srcOrd="1" destOrd="0" presId="urn:microsoft.com/office/officeart/2005/8/layout/bProcess3"/>
    <dgm:cxn modelId="{F9A5F697-6237-4C2C-934E-CD77EBFF1876}" type="presOf" srcId="{5702287D-4515-4084-A734-CC4150E2F627}" destId="{0D65ED69-AF6C-49C0-82A8-73F27E031809}" srcOrd="0" destOrd="0" presId="urn:microsoft.com/office/officeart/2005/8/layout/bProcess3"/>
    <dgm:cxn modelId="{37C3C7DE-ABB2-4E06-96C3-E60C7006044B}" type="presOf" srcId="{DF032559-7A6C-4C3E-B7BB-EC0BA008354E}" destId="{3596A14D-3B47-4A9E-A6FF-D65AC78BEEDD}" srcOrd="1" destOrd="0" presId="urn:microsoft.com/office/officeart/2005/8/layout/bProcess3"/>
    <dgm:cxn modelId="{02DB5D5B-8C95-4311-9633-8A44C140BCEC}" srcId="{E2484D22-668E-4AE9-923E-C1E4A9170976}" destId="{D3AFF523-E443-45F8-83E3-A97664EBA133}" srcOrd="8" destOrd="0" parTransId="{66B5B88F-D65F-4FD5-A028-EA43195642CF}" sibTransId="{BC238E5D-19BD-4807-9750-D8E7D869844A}"/>
    <dgm:cxn modelId="{C0D4F9CB-C7A6-44EE-B329-DC50845D7FC5}" type="presOf" srcId="{B7C3B0BA-980F-4219-86CC-EE2B0CD95DD8}" destId="{6B2FF78A-274E-4EB6-A7CA-BE92BA306803}" srcOrd="0" destOrd="0" presId="urn:microsoft.com/office/officeart/2005/8/layout/bProcess3"/>
    <dgm:cxn modelId="{CD067B0E-49AE-4BB2-9715-F6FC9DF4D99E}" type="presOf" srcId="{04904CEF-7C98-4103-B911-596AADDBE8EB}" destId="{3984726A-3728-4E93-B468-61D1DCEF7CE1}" srcOrd="0" destOrd="0" presId="urn:microsoft.com/office/officeart/2005/8/layout/bProcess3"/>
    <dgm:cxn modelId="{7718442A-86BD-4AAE-A858-AAF8FD1A377F}" type="presOf" srcId="{8FD9F6CD-6497-40AD-9C5D-45528E93A429}" destId="{418AE02D-E48D-4C52-A0A7-81FF4C4B4465}" srcOrd="0" destOrd="0" presId="urn:microsoft.com/office/officeart/2005/8/layout/bProcess3"/>
    <dgm:cxn modelId="{75428D84-47D2-4BBE-9640-1084C7449698}" type="presOf" srcId="{07DC9C9D-5FBF-45AF-8712-173C6E8CCF83}" destId="{F2E445B7-840B-4ABF-991B-6D27E0EBA922}" srcOrd="1" destOrd="0" presId="urn:microsoft.com/office/officeart/2005/8/layout/bProcess3"/>
    <dgm:cxn modelId="{BE7FFD41-5355-4C8C-989A-8438FDF13F0E}" srcId="{E2484D22-668E-4AE9-923E-C1E4A9170976}" destId="{CCC8F080-3B44-426F-8A08-8C807BEB952E}" srcOrd="5" destOrd="0" parTransId="{62C07549-6895-4FA2-9F4F-C3182696188E}" sibTransId="{D26A9C96-B564-419A-895D-35ED9FA7E5BC}"/>
    <dgm:cxn modelId="{E6B06C8B-4E43-4F2D-81DD-C01DF8748345}" type="presOf" srcId="{8D9DA42B-AA3A-48A7-8DBE-E829BEC1085D}" destId="{F04C4CF0-538E-40DC-A209-92E09902918E}" srcOrd="0" destOrd="0" presId="urn:microsoft.com/office/officeart/2005/8/layout/bProcess3"/>
    <dgm:cxn modelId="{56C91824-3E50-4653-8DFD-971B4B2163B6}" type="presOf" srcId="{674A491E-2AC3-4821-9D5E-C019881F3764}" destId="{CA6C0F5E-20C0-4EF1-AF26-80AE37CBFDAD}" srcOrd="1" destOrd="0" presId="urn:microsoft.com/office/officeart/2005/8/layout/bProcess3"/>
    <dgm:cxn modelId="{B4F55740-EF27-4DD5-B372-34ADCA851E14}" type="presOf" srcId="{3CEAE0B1-35DA-4009-BFEE-CA4A95A5ED8C}" destId="{67976EEC-1E7B-4FD7-B2C0-5463D760F6DB}" srcOrd="0" destOrd="0" presId="urn:microsoft.com/office/officeart/2005/8/layout/bProcess3"/>
    <dgm:cxn modelId="{FE42C56A-43E8-4049-BC77-7C11E164BDD4}" srcId="{E2484D22-668E-4AE9-923E-C1E4A9170976}" destId="{B7C3B0BA-980F-4219-86CC-EE2B0CD95DD8}" srcOrd="3" destOrd="0" parTransId="{B800DFB5-72EB-40ED-B940-8A2CF0D224D2}" sibTransId="{07DC9C9D-5FBF-45AF-8712-173C6E8CCF83}"/>
    <dgm:cxn modelId="{7B5B0075-F51E-4386-9935-8CA68B4A1F6C}" srcId="{E2484D22-668E-4AE9-923E-C1E4A9170976}" destId="{88196352-D519-41BB-9C3E-F1E6C8D1A868}" srcOrd="10" destOrd="0" parTransId="{348878C1-2A82-4624-B479-C1C21122C47B}" sibTransId="{8D9DA42B-AA3A-48A7-8DBE-E829BEC1085D}"/>
    <dgm:cxn modelId="{68C2E5D5-53D1-4926-93A5-34AEE85807A8}" type="presOf" srcId="{8D9DA42B-AA3A-48A7-8DBE-E829BEC1085D}" destId="{5EA2BEC6-EA36-4F36-AE94-5AE35338808E}" srcOrd="1" destOrd="0" presId="urn:microsoft.com/office/officeart/2005/8/layout/bProcess3"/>
    <dgm:cxn modelId="{585CF69E-20D4-4275-9FD8-7BD796E60DC4}" srcId="{E2484D22-668E-4AE9-923E-C1E4A9170976}" destId="{5702287D-4515-4084-A734-CC4150E2F627}" srcOrd="1" destOrd="0" parTransId="{B612116D-60C1-4BB3-AD99-D0297AD0C39A}" sibTransId="{DF587E44-BFAC-401D-AA4A-889EA274EC2B}"/>
    <dgm:cxn modelId="{476F614E-EEAB-4186-9663-E8E278270CEE}" type="presOf" srcId="{096006F9-966A-480E-8AF5-D1726BE21268}" destId="{57945D34-88EF-49AE-8B91-4C4137D5CA5A}" srcOrd="0" destOrd="0" presId="urn:microsoft.com/office/officeart/2005/8/layout/bProcess3"/>
    <dgm:cxn modelId="{7BB64E21-8763-4F61-A51F-AA9B1FFED499}" type="presOf" srcId="{674A491E-2AC3-4821-9D5E-C019881F3764}" destId="{4D68C34E-C5A5-4BD6-BFA8-CE012378DB5D}" srcOrd="0" destOrd="0" presId="urn:microsoft.com/office/officeart/2005/8/layout/bProcess3"/>
    <dgm:cxn modelId="{7B8A3537-84D8-4F69-868B-039922979065}" type="presOf" srcId="{526BB02B-6E0C-4095-ADFF-C1384B2AEF54}" destId="{BD7D3AD9-5FE4-4ED3-8092-BB9F4F746425}" srcOrd="1" destOrd="0" presId="urn:microsoft.com/office/officeart/2005/8/layout/bProcess3"/>
    <dgm:cxn modelId="{9B0FFFC6-7724-4A1C-A883-F30D3555C339}" type="presOf" srcId="{19FAB203-BD9E-4FDB-B4F1-C6A42DDAC7E2}" destId="{6C8E1D01-0058-4DCD-9FF2-8454391339F0}" srcOrd="0" destOrd="0" presId="urn:microsoft.com/office/officeart/2005/8/layout/bProcess3"/>
    <dgm:cxn modelId="{315F55F4-733F-43E3-9FD9-72515114E5D5}" type="presParOf" srcId="{67342EA4-AFA1-4351-964B-C71875C25AE3}" destId="{418AE02D-E48D-4C52-A0A7-81FF4C4B4465}" srcOrd="0" destOrd="0" presId="urn:microsoft.com/office/officeart/2005/8/layout/bProcess3"/>
    <dgm:cxn modelId="{A0E77663-0B74-4245-851D-F38431392CF4}" type="presParOf" srcId="{67342EA4-AFA1-4351-964B-C71875C25AE3}" destId="{67976EEC-1E7B-4FD7-B2C0-5463D760F6DB}" srcOrd="1" destOrd="0" presId="urn:microsoft.com/office/officeart/2005/8/layout/bProcess3"/>
    <dgm:cxn modelId="{CFBEE0A6-B631-4514-9A88-269BC1B2B9C7}" type="presParOf" srcId="{67976EEC-1E7B-4FD7-B2C0-5463D760F6DB}" destId="{26541B84-8281-4D06-B1B6-A15AF1381269}" srcOrd="0" destOrd="0" presId="urn:microsoft.com/office/officeart/2005/8/layout/bProcess3"/>
    <dgm:cxn modelId="{0BF52622-AA5B-4EB2-8AA9-227236D3FB95}" type="presParOf" srcId="{67342EA4-AFA1-4351-964B-C71875C25AE3}" destId="{0D65ED69-AF6C-49C0-82A8-73F27E031809}" srcOrd="2" destOrd="0" presId="urn:microsoft.com/office/officeart/2005/8/layout/bProcess3"/>
    <dgm:cxn modelId="{5365FB00-E418-4AEE-A892-5EE30580BEE7}" type="presParOf" srcId="{67342EA4-AFA1-4351-964B-C71875C25AE3}" destId="{0E988139-2746-41FA-94D8-D455F7315BB3}" srcOrd="3" destOrd="0" presId="urn:microsoft.com/office/officeart/2005/8/layout/bProcess3"/>
    <dgm:cxn modelId="{6E635D73-2C37-4E7F-961C-0F96B348153E}" type="presParOf" srcId="{0E988139-2746-41FA-94D8-D455F7315BB3}" destId="{2DF9C615-A8EB-47E2-8B04-9AB9C7C5D027}" srcOrd="0" destOrd="0" presId="urn:microsoft.com/office/officeart/2005/8/layout/bProcess3"/>
    <dgm:cxn modelId="{559757EF-E00D-409F-BCBA-11F05E3981EC}" type="presParOf" srcId="{67342EA4-AFA1-4351-964B-C71875C25AE3}" destId="{8528F839-15F2-45B0-9145-66187B3FBB37}" srcOrd="4" destOrd="0" presId="urn:microsoft.com/office/officeart/2005/8/layout/bProcess3"/>
    <dgm:cxn modelId="{99A244BA-2A77-456B-80A5-D868A32BCADE}" type="presParOf" srcId="{67342EA4-AFA1-4351-964B-C71875C25AE3}" destId="{9F394FE5-FC6B-4363-9F0E-39E6AB4C634E}" srcOrd="5" destOrd="0" presId="urn:microsoft.com/office/officeart/2005/8/layout/bProcess3"/>
    <dgm:cxn modelId="{F3B28A5E-9B0F-4E1B-B03F-D4E20A5A960C}" type="presParOf" srcId="{9F394FE5-FC6B-4363-9F0E-39E6AB4C634E}" destId="{35413DE0-7FC8-4B8F-A689-9CF867B0430A}" srcOrd="0" destOrd="0" presId="urn:microsoft.com/office/officeart/2005/8/layout/bProcess3"/>
    <dgm:cxn modelId="{A3D803FD-0553-408B-8A45-9AAAC1FF0077}" type="presParOf" srcId="{67342EA4-AFA1-4351-964B-C71875C25AE3}" destId="{6B2FF78A-274E-4EB6-A7CA-BE92BA306803}" srcOrd="6" destOrd="0" presId="urn:microsoft.com/office/officeart/2005/8/layout/bProcess3"/>
    <dgm:cxn modelId="{7E11E4B8-7A31-4998-9DE3-6082FBD4AC6E}" type="presParOf" srcId="{67342EA4-AFA1-4351-964B-C71875C25AE3}" destId="{5B272E76-956D-4C47-9712-4F8ADEC9341F}" srcOrd="7" destOrd="0" presId="urn:microsoft.com/office/officeart/2005/8/layout/bProcess3"/>
    <dgm:cxn modelId="{091FBA07-712E-4893-9001-058A69A77B1F}" type="presParOf" srcId="{5B272E76-956D-4C47-9712-4F8ADEC9341F}" destId="{F2E445B7-840B-4ABF-991B-6D27E0EBA922}" srcOrd="0" destOrd="0" presId="urn:microsoft.com/office/officeart/2005/8/layout/bProcess3"/>
    <dgm:cxn modelId="{01E9F7BF-31F7-4462-B9E9-908583E0AF07}" type="presParOf" srcId="{67342EA4-AFA1-4351-964B-C71875C25AE3}" destId="{DB3EB96E-F797-49AF-98B8-7C72625A5E93}" srcOrd="8" destOrd="0" presId="urn:microsoft.com/office/officeart/2005/8/layout/bProcess3"/>
    <dgm:cxn modelId="{4C5BF245-B800-49A1-9118-16EEFDEAF838}" type="presParOf" srcId="{67342EA4-AFA1-4351-964B-C71875C25AE3}" destId="{4D68C34E-C5A5-4BD6-BFA8-CE012378DB5D}" srcOrd="9" destOrd="0" presId="urn:microsoft.com/office/officeart/2005/8/layout/bProcess3"/>
    <dgm:cxn modelId="{D198E6A7-D5C5-43F0-AC0F-85F84AC148B7}" type="presParOf" srcId="{4D68C34E-C5A5-4BD6-BFA8-CE012378DB5D}" destId="{CA6C0F5E-20C0-4EF1-AF26-80AE37CBFDAD}" srcOrd="0" destOrd="0" presId="urn:microsoft.com/office/officeart/2005/8/layout/bProcess3"/>
    <dgm:cxn modelId="{22B9D29D-B983-47D9-A47C-929CCA60CB86}" type="presParOf" srcId="{67342EA4-AFA1-4351-964B-C71875C25AE3}" destId="{C49FD266-03A4-463B-A7C9-BCA8BED64161}" srcOrd="10" destOrd="0" presId="urn:microsoft.com/office/officeart/2005/8/layout/bProcess3"/>
    <dgm:cxn modelId="{93243821-487D-439D-A60C-2E0358343A51}" type="presParOf" srcId="{67342EA4-AFA1-4351-964B-C71875C25AE3}" destId="{5AB480B2-3449-4823-8B46-BD33B77BE973}" srcOrd="11" destOrd="0" presId="urn:microsoft.com/office/officeart/2005/8/layout/bProcess3"/>
    <dgm:cxn modelId="{54A6DFFD-D85E-4873-98D0-CED0D02B37F7}" type="presParOf" srcId="{5AB480B2-3449-4823-8B46-BD33B77BE973}" destId="{7EA2F3AF-4278-4481-B23D-38212CBE45BB}" srcOrd="0" destOrd="0" presId="urn:microsoft.com/office/officeart/2005/8/layout/bProcess3"/>
    <dgm:cxn modelId="{CA1F190B-1DCB-4C55-B476-E251D42C5DB8}" type="presParOf" srcId="{67342EA4-AFA1-4351-964B-C71875C25AE3}" destId="{174E74DD-46FE-4C2A-A8C6-9C0DF04CC3F1}" srcOrd="12" destOrd="0" presId="urn:microsoft.com/office/officeart/2005/8/layout/bProcess3"/>
    <dgm:cxn modelId="{4426D6A3-9499-42EA-B7B1-07AB83E34CAF}" type="presParOf" srcId="{67342EA4-AFA1-4351-964B-C71875C25AE3}" destId="{60012527-D7C8-4353-8C2E-203EC3C5EF63}" srcOrd="13" destOrd="0" presId="urn:microsoft.com/office/officeart/2005/8/layout/bProcess3"/>
    <dgm:cxn modelId="{0E62E7AA-25D9-43B4-A6AC-CDC82B15703F}" type="presParOf" srcId="{60012527-D7C8-4353-8C2E-203EC3C5EF63}" destId="{BD7D3AD9-5FE4-4ED3-8092-BB9F4F746425}" srcOrd="0" destOrd="0" presId="urn:microsoft.com/office/officeart/2005/8/layout/bProcess3"/>
    <dgm:cxn modelId="{727C1E97-9AFE-4B1E-A60C-557EF32E4B20}" type="presParOf" srcId="{67342EA4-AFA1-4351-964B-C71875C25AE3}" destId="{6C8E1D01-0058-4DCD-9FF2-8454391339F0}" srcOrd="14" destOrd="0" presId="urn:microsoft.com/office/officeart/2005/8/layout/bProcess3"/>
    <dgm:cxn modelId="{5679E640-41AA-49E5-AC37-664498F9268E}" type="presParOf" srcId="{67342EA4-AFA1-4351-964B-C71875C25AE3}" destId="{87A15CB5-9FDD-46D7-984B-DFA9C3B5A799}" srcOrd="15" destOrd="0" presId="urn:microsoft.com/office/officeart/2005/8/layout/bProcess3"/>
    <dgm:cxn modelId="{6BA97521-2509-41A5-8B6D-CB978F925D99}" type="presParOf" srcId="{87A15CB5-9FDD-46D7-984B-DFA9C3B5A799}" destId="{3596A14D-3B47-4A9E-A6FF-D65AC78BEEDD}" srcOrd="0" destOrd="0" presId="urn:microsoft.com/office/officeart/2005/8/layout/bProcess3"/>
    <dgm:cxn modelId="{E2A6D0A6-4F54-4631-BD03-8FE6242D18F2}" type="presParOf" srcId="{67342EA4-AFA1-4351-964B-C71875C25AE3}" destId="{D6880A36-858A-4F8A-BEE3-1816CDA45E8A}" srcOrd="16" destOrd="0" presId="urn:microsoft.com/office/officeart/2005/8/layout/bProcess3"/>
    <dgm:cxn modelId="{C993353E-E7CC-4CB7-A698-47362BB15EB9}" type="presParOf" srcId="{67342EA4-AFA1-4351-964B-C71875C25AE3}" destId="{69B1CC6F-8CF2-4E2C-A0EB-3037041C4625}" srcOrd="17" destOrd="0" presId="urn:microsoft.com/office/officeart/2005/8/layout/bProcess3"/>
    <dgm:cxn modelId="{5DAB0BE3-4CFB-435F-9F1C-5BB6C0B58533}" type="presParOf" srcId="{69B1CC6F-8CF2-4E2C-A0EB-3037041C4625}" destId="{76D24AFC-75BA-4D93-842D-66772B5E26B3}" srcOrd="0" destOrd="0" presId="urn:microsoft.com/office/officeart/2005/8/layout/bProcess3"/>
    <dgm:cxn modelId="{2367BF44-30F6-41A8-8308-5F97945BE17B}" type="presParOf" srcId="{67342EA4-AFA1-4351-964B-C71875C25AE3}" destId="{57945D34-88EF-49AE-8B91-4C4137D5CA5A}" srcOrd="18" destOrd="0" presId="urn:microsoft.com/office/officeart/2005/8/layout/bProcess3"/>
    <dgm:cxn modelId="{EEC604F9-896D-4F57-AD70-F653CB5B8BF3}" type="presParOf" srcId="{67342EA4-AFA1-4351-964B-C71875C25AE3}" destId="{FD7ABBDD-AB4E-409A-B117-F13EA5C51011}" srcOrd="19" destOrd="0" presId="urn:microsoft.com/office/officeart/2005/8/layout/bProcess3"/>
    <dgm:cxn modelId="{92AB5A5A-D6D5-480A-BF9A-51C3F17DC8E9}" type="presParOf" srcId="{FD7ABBDD-AB4E-409A-B117-F13EA5C51011}" destId="{C433CEBE-BEE5-44EE-B48B-E7AD35A6D7B9}" srcOrd="0" destOrd="0" presId="urn:microsoft.com/office/officeart/2005/8/layout/bProcess3"/>
    <dgm:cxn modelId="{97FC0E58-9FD5-4397-92F8-0FCC9AA01D76}" type="presParOf" srcId="{67342EA4-AFA1-4351-964B-C71875C25AE3}" destId="{11B4B7C6-C18F-484E-BDE5-7DC38BB1B91F}" srcOrd="20" destOrd="0" presId="urn:microsoft.com/office/officeart/2005/8/layout/bProcess3"/>
    <dgm:cxn modelId="{6FBEFB1C-4D94-459C-B311-1447D433677E}" type="presParOf" srcId="{67342EA4-AFA1-4351-964B-C71875C25AE3}" destId="{F04C4CF0-538E-40DC-A209-92E09902918E}" srcOrd="21" destOrd="0" presId="urn:microsoft.com/office/officeart/2005/8/layout/bProcess3"/>
    <dgm:cxn modelId="{ED209AE7-B64C-4E94-B2E2-F02FD87F7C44}" type="presParOf" srcId="{F04C4CF0-538E-40DC-A209-92E09902918E}" destId="{5EA2BEC6-EA36-4F36-AE94-5AE35338808E}" srcOrd="0" destOrd="0" presId="urn:microsoft.com/office/officeart/2005/8/layout/bProcess3"/>
    <dgm:cxn modelId="{322CE68A-573E-4382-8BA3-7717E99A37CA}" type="presParOf" srcId="{67342EA4-AFA1-4351-964B-C71875C25AE3}" destId="{3984726A-3728-4E93-B468-61D1DCEF7CE1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DA52D-E4E8-4B5E-890E-D822830E74F1}">
      <dsp:nvSpPr>
        <dsp:cNvPr id="0" name=""/>
        <dsp:cNvSpPr/>
      </dsp:nvSpPr>
      <dsp:spPr>
        <a:xfrm>
          <a:off x="0" y="0"/>
          <a:ext cx="3706432" cy="4419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01 Conjunto do serviço de UBV-Veicular </a:t>
          </a:r>
          <a:endParaRPr lang="pt-BR" sz="3600" kern="1200" dirty="0"/>
        </a:p>
      </dsp:txBody>
      <dsp:txXfrm>
        <a:off x="108558" y="108558"/>
        <a:ext cx="3489316" cy="4202484"/>
      </dsp:txXfrm>
    </dsp:sp>
    <dsp:sp modelId="{E2781FFB-F38A-4CDA-9E2A-C1C50EFDEA5B}">
      <dsp:nvSpPr>
        <dsp:cNvPr id="0" name=""/>
        <dsp:cNvSpPr/>
      </dsp:nvSpPr>
      <dsp:spPr>
        <a:xfrm flipV="1">
          <a:off x="3505203" y="1295398"/>
          <a:ext cx="3736987" cy="1722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BR" sz="3200" kern="1200"/>
        </a:p>
      </dsp:txBody>
      <dsp:txXfrm rot="10800000">
        <a:off x="3505203" y="1639935"/>
        <a:ext cx="3220182" cy="1033609"/>
      </dsp:txXfrm>
    </dsp:sp>
    <dsp:sp modelId="{FBE87C51-5B3F-4C37-9B1F-D6A2F05264AE}">
      <dsp:nvSpPr>
        <dsp:cNvPr id="0" name=""/>
        <dsp:cNvSpPr/>
      </dsp:nvSpPr>
      <dsp:spPr>
        <a:xfrm>
          <a:off x="5414872" y="0"/>
          <a:ext cx="13927154" cy="4419600"/>
        </a:xfrm>
        <a:prstGeom prst="roundRect">
          <a:avLst>
            <a:gd name="adj" fmla="val 10000"/>
          </a:avLst>
        </a:prstGeom>
        <a:solidFill>
          <a:srgbClr val="FE8F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01 caminhonete, 01 aspersor a UBV acoplado na caminhonete, 01 motorista, EPI recomendados, combustível para </a:t>
          </a:r>
          <a:r>
            <a:rPr lang="pt-BR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para</a:t>
          </a:r>
          <a:r>
            <a:rPr lang="pt-BR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operacionalização (para aspersos e veiculo em Km livre), manutenções, licenças, responsabilidades ambientais, dentre outros itens e critérios expostos no Anexo I e demais custos operacionais.</a:t>
          </a:r>
          <a:endParaRPr lang="pt-BR" sz="2800" b="1" kern="1200" dirty="0"/>
        </a:p>
      </dsp:txBody>
      <dsp:txXfrm>
        <a:off x="5544318" y="129446"/>
        <a:ext cx="13668262" cy="41607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AE02D-E48D-4C52-A0A7-81FF4C4B4465}">
      <dsp:nvSpPr>
        <dsp:cNvPr id="0" name=""/>
        <dsp:cNvSpPr/>
      </dsp:nvSpPr>
      <dsp:spPr>
        <a:xfrm>
          <a:off x="0" y="456554"/>
          <a:ext cx="4219075" cy="2531445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 smtClean="0">
              <a:solidFill>
                <a:schemeClr val="tx1"/>
              </a:solidFill>
            </a:rPr>
            <a:t>Serviços atuando nos municípios com UBV Veicular de modo descentralizado</a:t>
          </a:r>
          <a:endParaRPr lang="pt-BR" sz="3300" b="1" kern="1200" dirty="0">
            <a:solidFill>
              <a:schemeClr val="tx1"/>
            </a:solidFill>
          </a:endParaRPr>
        </a:p>
      </dsp:txBody>
      <dsp:txXfrm>
        <a:off x="0" y="456554"/>
        <a:ext cx="4219075" cy="2531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71C1B-CAFC-4B07-9D4F-AAE43AEA7DFD}">
      <dsp:nvSpPr>
        <dsp:cNvPr id="0" name=""/>
        <dsp:cNvSpPr/>
      </dsp:nvSpPr>
      <dsp:spPr>
        <a:xfrm>
          <a:off x="0" y="1350052"/>
          <a:ext cx="17893307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A385B-29D9-4041-9D3E-31FE1500DF0C}">
      <dsp:nvSpPr>
        <dsp:cNvPr id="0" name=""/>
        <dsp:cNvSpPr/>
      </dsp:nvSpPr>
      <dsp:spPr>
        <a:xfrm>
          <a:off x="894665" y="390652"/>
          <a:ext cx="12525314" cy="19188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427" tIns="0" rIns="473427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>
              <a:solidFill>
                <a:schemeClr val="tx1"/>
              </a:solidFill>
            </a:rPr>
            <a:t>R$ 28.050.000,00</a:t>
          </a:r>
          <a:endParaRPr lang="pt-BR" sz="6500" kern="1200" dirty="0">
            <a:solidFill>
              <a:schemeClr val="tx1"/>
            </a:solidFill>
          </a:endParaRPr>
        </a:p>
      </dsp:txBody>
      <dsp:txXfrm>
        <a:off x="988333" y="484320"/>
        <a:ext cx="12337978" cy="173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43481-A1A5-464A-96B0-B04B1ED5454E}">
      <dsp:nvSpPr>
        <dsp:cNvPr id="0" name=""/>
        <dsp:cNvSpPr/>
      </dsp:nvSpPr>
      <dsp:spPr>
        <a:xfrm>
          <a:off x="9721015" y="0"/>
          <a:ext cx="10084634" cy="96929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" tIns="635" rIns="635" bIns="635" numCol="1" spcCol="1270" anchor="t" anchorCtr="0">
          <a:noAutofit/>
        </a:bodyPr>
        <a:lstStyle/>
        <a:p>
          <a:pPr marL="5715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" kern="1200" dirty="0" smtClean="0"/>
            <a:t>.</a:t>
          </a:r>
          <a:endParaRPr lang="pt-BR" sz="100" kern="1200" dirty="0"/>
        </a:p>
      </dsp:txBody>
      <dsp:txXfrm>
        <a:off x="9721015" y="1211619"/>
        <a:ext cx="6449777" cy="7269713"/>
      </dsp:txXfrm>
    </dsp:sp>
    <dsp:sp modelId="{4B32E680-F0A6-446F-AB14-D725F7C57BAF}">
      <dsp:nvSpPr>
        <dsp:cNvPr id="0" name=""/>
        <dsp:cNvSpPr/>
      </dsp:nvSpPr>
      <dsp:spPr>
        <a:xfrm>
          <a:off x="265880" y="0"/>
          <a:ext cx="9708813" cy="9692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.</a:t>
          </a:r>
          <a:endParaRPr lang="pt-BR" sz="6500" kern="1200" dirty="0"/>
        </a:p>
      </dsp:txBody>
      <dsp:txXfrm>
        <a:off x="739051" y="473171"/>
        <a:ext cx="8762471" cy="8746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28A3-49E0-44B5-BF14-2A9FBC5C329C}">
      <dsp:nvSpPr>
        <dsp:cNvPr id="0" name=""/>
        <dsp:cNvSpPr/>
      </dsp:nvSpPr>
      <dsp:spPr>
        <a:xfrm>
          <a:off x="5226939" y="3410"/>
          <a:ext cx="5928092" cy="26811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% veículos contratados e disponibilizados</a:t>
          </a:r>
          <a:endParaRPr lang="pt-BR" sz="4800" kern="1200" dirty="0"/>
        </a:p>
      </dsp:txBody>
      <dsp:txXfrm>
        <a:off x="5357823" y="134294"/>
        <a:ext cx="5666324" cy="2419413"/>
      </dsp:txXfrm>
    </dsp:sp>
    <dsp:sp modelId="{4AC34B17-DBD6-4B3B-9556-34D20C49D28B}">
      <dsp:nvSpPr>
        <dsp:cNvPr id="0" name=""/>
        <dsp:cNvSpPr/>
      </dsp:nvSpPr>
      <dsp:spPr>
        <a:xfrm>
          <a:off x="2247702" y="51457"/>
          <a:ext cx="2773232" cy="258508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8000" r="-108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77279-B588-4712-8C35-29D0232B8F96}">
      <dsp:nvSpPr>
        <dsp:cNvPr id="0" name=""/>
        <dsp:cNvSpPr/>
      </dsp:nvSpPr>
      <dsp:spPr>
        <a:xfrm>
          <a:off x="2277417" y="3126987"/>
          <a:ext cx="5928092" cy="26811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% Tempo (meses) serviço disponibilizado</a:t>
          </a:r>
          <a:endParaRPr lang="pt-BR" sz="4800" kern="1200" dirty="0"/>
        </a:p>
      </dsp:txBody>
      <dsp:txXfrm>
        <a:off x="2408301" y="3257871"/>
        <a:ext cx="5666324" cy="2419413"/>
      </dsp:txXfrm>
    </dsp:sp>
    <dsp:sp modelId="{85E11B3D-3920-4B21-BB55-AA5D8A08DC56}">
      <dsp:nvSpPr>
        <dsp:cNvPr id="0" name=""/>
        <dsp:cNvSpPr/>
      </dsp:nvSpPr>
      <dsp:spPr>
        <a:xfrm>
          <a:off x="8470946" y="3126987"/>
          <a:ext cx="2654369" cy="268118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6262-F40C-4C00-97D1-2EED47EB38E4}">
      <dsp:nvSpPr>
        <dsp:cNvPr id="0" name=""/>
        <dsp:cNvSpPr/>
      </dsp:nvSpPr>
      <dsp:spPr>
        <a:xfrm>
          <a:off x="5197224" y="6250563"/>
          <a:ext cx="5928092" cy="26811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% relatórios emitidos (atendimentos realizados)</a:t>
          </a:r>
          <a:endParaRPr lang="pt-BR" sz="4800" kern="1200" dirty="0"/>
        </a:p>
      </dsp:txBody>
      <dsp:txXfrm>
        <a:off x="5328108" y="6381447"/>
        <a:ext cx="5666324" cy="2419413"/>
      </dsp:txXfrm>
    </dsp:sp>
    <dsp:sp modelId="{C3AED3DD-5AE1-4153-A7F3-E60C0A6E3BD1}">
      <dsp:nvSpPr>
        <dsp:cNvPr id="0" name=""/>
        <dsp:cNvSpPr/>
      </dsp:nvSpPr>
      <dsp:spPr>
        <a:xfrm>
          <a:off x="2277417" y="6250563"/>
          <a:ext cx="2654369" cy="26811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71C1B-CAFC-4B07-9D4F-AAE43AEA7DFD}">
      <dsp:nvSpPr>
        <dsp:cNvPr id="0" name=""/>
        <dsp:cNvSpPr/>
      </dsp:nvSpPr>
      <dsp:spPr>
        <a:xfrm>
          <a:off x="0" y="1494005"/>
          <a:ext cx="1620009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A385B-29D9-4041-9D3E-31FE1500DF0C}">
      <dsp:nvSpPr>
        <dsp:cNvPr id="0" name=""/>
        <dsp:cNvSpPr/>
      </dsp:nvSpPr>
      <dsp:spPr>
        <a:xfrm>
          <a:off x="810004" y="284405"/>
          <a:ext cx="11340065" cy="1799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627" tIns="0" rIns="42862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strike="noStrike" kern="1200" dirty="0" smtClean="0">
              <a:solidFill>
                <a:schemeClr val="tx1"/>
              </a:solidFill>
              <a:effectLst/>
            </a:rPr>
            <a:t>Percentil 1 = 1 Conjunto de UBV-Veicular (10 URS)</a:t>
          </a:r>
          <a:endParaRPr lang="pt-BR" sz="4000" b="0" strike="noStrike" kern="1200" dirty="0">
            <a:solidFill>
              <a:schemeClr val="tx1"/>
            </a:solidFill>
            <a:effectLst/>
          </a:endParaRPr>
        </a:p>
      </dsp:txBody>
      <dsp:txXfrm>
        <a:off x="897873" y="372274"/>
        <a:ext cx="11164327" cy="1624261"/>
      </dsp:txXfrm>
    </dsp:sp>
    <dsp:sp modelId="{05A68209-C28F-4C37-8306-D7323B0FF498}">
      <dsp:nvSpPr>
        <dsp:cNvPr id="0" name=""/>
        <dsp:cNvSpPr/>
      </dsp:nvSpPr>
      <dsp:spPr>
        <a:xfrm>
          <a:off x="0" y="3927604"/>
          <a:ext cx="1620009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6206F-AEB2-411D-BBAA-BD0855D873F5}">
      <dsp:nvSpPr>
        <dsp:cNvPr id="0" name=""/>
        <dsp:cNvSpPr/>
      </dsp:nvSpPr>
      <dsp:spPr>
        <a:xfrm>
          <a:off x="810004" y="2718005"/>
          <a:ext cx="11340065" cy="179999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627" tIns="0" rIns="42862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strike="noStrike" kern="1200" dirty="0" smtClean="0">
              <a:solidFill>
                <a:schemeClr val="tx1"/>
              </a:solidFill>
              <a:effectLst/>
            </a:rPr>
            <a:t>Percentil 2 = 2 Conjunto de UBV-Veicular (9 URS)</a:t>
          </a:r>
          <a:endParaRPr lang="pt-BR" sz="4000" b="0" strike="noStrike" kern="1200" dirty="0">
            <a:solidFill>
              <a:schemeClr val="tx1"/>
            </a:solidFill>
            <a:effectLst/>
          </a:endParaRPr>
        </a:p>
      </dsp:txBody>
      <dsp:txXfrm>
        <a:off x="897873" y="2805874"/>
        <a:ext cx="11164327" cy="1624261"/>
      </dsp:txXfrm>
    </dsp:sp>
    <dsp:sp modelId="{AF981941-CA8D-45B9-A4AB-861D3709FA66}">
      <dsp:nvSpPr>
        <dsp:cNvPr id="0" name=""/>
        <dsp:cNvSpPr/>
      </dsp:nvSpPr>
      <dsp:spPr>
        <a:xfrm>
          <a:off x="0" y="6361204"/>
          <a:ext cx="1620009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4E77D-C48C-4CE4-B304-7CC6F16BB04E}">
      <dsp:nvSpPr>
        <dsp:cNvPr id="0" name=""/>
        <dsp:cNvSpPr/>
      </dsp:nvSpPr>
      <dsp:spPr>
        <a:xfrm>
          <a:off x="810004" y="5151604"/>
          <a:ext cx="11340065" cy="17999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627" tIns="0" rIns="42862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strike="noStrike" kern="1200" dirty="0" smtClean="0">
              <a:solidFill>
                <a:schemeClr val="tx1"/>
              </a:solidFill>
              <a:effectLst/>
            </a:rPr>
            <a:t>Percentil 3 = 3 Conjunto de UBV-Veicular (9 URS)</a:t>
          </a:r>
          <a:endParaRPr lang="pt-BR" sz="4000" b="0" strike="noStrike" kern="1200" dirty="0">
            <a:solidFill>
              <a:schemeClr val="tx1"/>
            </a:solidFill>
            <a:effectLst/>
          </a:endParaRPr>
        </a:p>
      </dsp:txBody>
      <dsp:txXfrm>
        <a:off x="897873" y="5239473"/>
        <a:ext cx="11164327" cy="16242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76EEC-1E7B-4FD7-B2C0-5463D760F6DB}">
      <dsp:nvSpPr>
        <dsp:cNvPr id="0" name=""/>
        <dsp:cNvSpPr/>
      </dsp:nvSpPr>
      <dsp:spPr>
        <a:xfrm>
          <a:off x="3296156" y="930124"/>
          <a:ext cx="717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11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3636021" y="972106"/>
        <a:ext cx="37385" cy="7477"/>
      </dsp:txXfrm>
    </dsp:sp>
    <dsp:sp modelId="{418AE02D-E48D-4C52-A0A7-81FF4C4B4465}">
      <dsp:nvSpPr>
        <dsp:cNvPr id="0" name=""/>
        <dsp:cNvSpPr/>
      </dsp:nvSpPr>
      <dsp:spPr>
        <a:xfrm>
          <a:off x="47019" y="563"/>
          <a:ext cx="3250936" cy="1950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/>
              </a:solidFill>
            </a:rPr>
            <a:t>19/06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/>
              </a:solidFill>
            </a:rPr>
            <a:t>CIB</a:t>
          </a:r>
          <a:endParaRPr lang="pt-BR" sz="3500" b="1" kern="1200" dirty="0">
            <a:solidFill>
              <a:schemeClr val="tx1"/>
            </a:solidFill>
          </a:endParaRPr>
        </a:p>
      </dsp:txBody>
      <dsp:txXfrm>
        <a:off x="47019" y="563"/>
        <a:ext cx="3250936" cy="1950562"/>
      </dsp:txXfrm>
    </dsp:sp>
    <dsp:sp modelId="{0E988139-2746-41FA-94D8-D455F7315BB3}">
      <dsp:nvSpPr>
        <dsp:cNvPr id="0" name=""/>
        <dsp:cNvSpPr/>
      </dsp:nvSpPr>
      <dsp:spPr>
        <a:xfrm>
          <a:off x="7294808" y="930124"/>
          <a:ext cx="717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11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7634673" y="972106"/>
        <a:ext cx="37385" cy="7477"/>
      </dsp:txXfrm>
    </dsp:sp>
    <dsp:sp modelId="{0D65ED69-AF6C-49C0-82A8-73F27E031809}">
      <dsp:nvSpPr>
        <dsp:cNvPr id="0" name=""/>
        <dsp:cNvSpPr/>
      </dsp:nvSpPr>
      <dsp:spPr>
        <a:xfrm>
          <a:off x="4045671" y="563"/>
          <a:ext cx="3250936" cy="19505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solidFill>
                <a:schemeClr val="tx1"/>
              </a:solidFill>
            </a:rPr>
            <a:t>Publicação</a:t>
          </a:r>
          <a:endParaRPr lang="pt-BR" sz="3500" kern="1200" dirty="0">
            <a:solidFill>
              <a:schemeClr val="tx1"/>
            </a:solidFill>
          </a:endParaRPr>
        </a:p>
      </dsp:txBody>
      <dsp:txXfrm>
        <a:off x="4045671" y="563"/>
        <a:ext cx="3250936" cy="1950562"/>
      </dsp:txXfrm>
    </dsp:sp>
    <dsp:sp modelId="{9F394FE5-FC6B-4363-9F0E-39E6AB4C634E}">
      <dsp:nvSpPr>
        <dsp:cNvPr id="0" name=""/>
        <dsp:cNvSpPr/>
      </dsp:nvSpPr>
      <dsp:spPr>
        <a:xfrm>
          <a:off x="1672487" y="1949325"/>
          <a:ext cx="7997304" cy="717115"/>
        </a:xfrm>
        <a:custGeom>
          <a:avLst/>
          <a:gdLst/>
          <a:ahLst/>
          <a:cxnLst/>
          <a:rect l="0" t="0" r="0" b="0"/>
          <a:pathLst>
            <a:path>
              <a:moveTo>
                <a:pt x="7997304" y="0"/>
              </a:moveTo>
              <a:lnTo>
                <a:pt x="7997304" y="375657"/>
              </a:lnTo>
              <a:lnTo>
                <a:pt x="0" y="375657"/>
              </a:lnTo>
              <a:lnTo>
                <a:pt x="0" y="71711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5470335" y="2304144"/>
        <a:ext cx="401609" cy="7477"/>
      </dsp:txXfrm>
    </dsp:sp>
    <dsp:sp modelId="{8528F839-15F2-45B0-9145-66187B3FBB37}">
      <dsp:nvSpPr>
        <dsp:cNvPr id="0" name=""/>
        <dsp:cNvSpPr/>
      </dsp:nvSpPr>
      <dsp:spPr>
        <a:xfrm>
          <a:off x="8044323" y="563"/>
          <a:ext cx="3250936" cy="19505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solidFill>
                <a:schemeClr val="tx1"/>
              </a:solidFill>
            </a:rPr>
            <a:t>Reunião URS, CIS, municípios</a:t>
          </a:r>
          <a:endParaRPr lang="pt-BR" sz="3500" kern="1200" dirty="0">
            <a:solidFill>
              <a:schemeClr val="tx1"/>
            </a:solidFill>
          </a:endParaRPr>
        </a:p>
      </dsp:txBody>
      <dsp:txXfrm>
        <a:off x="8044323" y="563"/>
        <a:ext cx="3250936" cy="1950562"/>
      </dsp:txXfrm>
    </dsp:sp>
    <dsp:sp modelId="{5B272E76-956D-4C47-9712-4F8ADEC9341F}">
      <dsp:nvSpPr>
        <dsp:cNvPr id="0" name=""/>
        <dsp:cNvSpPr/>
      </dsp:nvSpPr>
      <dsp:spPr>
        <a:xfrm>
          <a:off x="3296156" y="3628402"/>
          <a:ext cx="717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11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3636021" y="3670383"/>
        <a:ext cx="37385" cy="7477"/>
      </dsp:txXfrm>
    </dsp:sp>
    <dsp:sp modelId="{6B2FF78A-274E-4EB6-A7CA-BE92BA306803}">
      <dsp:nvSpPr>
        <dsp:cNvPr id="0" name=""/>
        <dsp:cNvSpPr/>
      </dsp:nvSpPr>
      <dsp:spPr>
        <a:xfrm>
          <a:off x="47019" y="2698841"/>
          <a:ext cx="3250936" cy="1950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solidFill>
                <a:schemeClr val="tx1"/>
              </a:solidFill>
            </a:rPr>
            <a:t>Manifestação de interesse</a:t>
          </a:r>
          <a:endParaRPr lang="pt-BR" sz="3500" kern="1200" dirty="0">
            <a:solidFill>
              <a:schemeClr val="tx1"/>
            </a:solidFill>
          </a:endParaRPr>
        </a:p>
      </dsp:txBody>
      <dsp:txXfrm>
        <a:off x="47019" y="2698841"/>
        <a:ext cx="3250936" cy="1950562"/>
      </dsp:txXfrm>
    </dsp:sp>
    <dsp:sp modelId="{DB3EB96E-F797-49AF-98B8-7C72625A5E93}">
      <dsp:nvSpPr>
        <dsp:cNvPr id="0" name=""/>
        <dsp:cNvSpPr/>
      </dsp:nvSpPr>
      <dsp:spPr>
        <a:xfrm>
          <a:off x="4045671" y="2698841"/>
          <a:ext cx="3250936" cy="1950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err="1" smtClean="0">
              <a:solidFill>
                <a:schemeClr val="tx1"/>
              </a:solidFill>
            </a:rPr>
            <a:t>Pactuação</a:t>
          </a:r>
          <a:r>
            <a:rPr lang="pt-BR" sz="3500" kern="1200" dirty="0" smtClean="0">
              <a:solidFill>
                <a:schemeClr val="tx1"/>
              </a:solidFill>
            </a:rPr>
            <a:t> CIB Macro</a:t>
          </a:r>
          <a:endParaRPr lang="pt-BR" sz="3500" kern="1200" dirty="0">
            <a:solidFill>
              <a:schemeClr val="tx1"/>
            </a:solidFill>
          </a:endParaRPr>
        </a:p>
      </dsp:txBody>
      <dsp:txXfrm>
        <a:off x="4045671" y="2698841"/>
        <a:ext cx="3250936" cy="19505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76EEC-1E7B-4FD7-B2C0-5463D760F6DB}">
      <dsp:nvSpPr>
        <dsp:cNvPr id="0" name=""/>
        <dsp:cNvSpPr/>
      </dsp:nvSpPr>
      <dsp:spPr>
        <a:xfrm>
          <a:off x="4136017" y="930693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4476120" y="972672"/>
        <a:ext cx="37410" cy="7482"/>
      </dsp:txXfrm>
    </dsp:sp>
    <dsp:sp modelId="{418AE02D-E48D-4C52-A0A7-81FF4C4B4465}">
      <dsp:nvSpPr>
        <dsp:cNvPr id="0" name=""/>
        <dsp:cNvSpPr/>
      </dsp:nvSpPr>
      <dsp:spPr>
        <a:xfrm>
          <a:off x="884701" y="478"/>
          <a:ext cx="3253116" cy="1951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>
              <a:solidFill>
                <a:schemeClr val="tx1"/>
              </a:solidFill>
            </a:rPr>
            <a:t>19/06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>
              <a:solidFill>
                <a:schemeClr val="tx1"/>
              </a:solidFill>
            </a:rPr>
            <a:t>CIB</a:t>
          </a:r>
          <a:endParaRPr lang="pt-BR" sz="3400" b="1" kern="1200" dirty="0">
            <a:solidFill>
              <a:schemeClr val="tx1"/>
            </a:solidFill>
          </a:endParaRPr>
        </a:p>
      </dsp:txBody>
      <dsp:txXfrm>
        <a:off x="884701" y="478"/>
        <a:ext cx="3253116" cy="1951869"/>
      </dsp:txXfrm>
    </dsp:sp>
    <dsp:sp modelId="{0E988139-2746-41FA-94D8-D455F7315BB3}">
      <dsp:nvSpPr>
        <dsp:cNvPr id="0" name=""/>
        <dsp:cNvSpPr/>
      </dsp:nvSpPr>
      <dsp:spPr>
        <a:xfrm>
          <a:off x="8137350" y="930693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8477453" y="972672"/>
        <a:ext cx="37410" cy="7482"/>
      </dsp:txXfrm>
    </dsp:sp>
    <dsp:sp modelId="{0D65ED69-AF6C-49C0-82A8-73F27E031809}">
      <dsp:nvSpPr>
        <dsp:cNvPr id="0" name=""/>
        <dsp:cNvSpPr/>
      </dsp:nvSpPr>
      <dsp:spPr>
        <a:xfrm>
          <a:off x="4886034" y="478"/>
          <a:ext cx="3253116" cy="19518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Publicação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4886034" y="478"/>
        <a:ext cx="3253116" cy="1951869"/>
      </dsp:txXfrm>
    </dsp:sp>
    <dsp:sp modelId="{9F394FE5-FC6B-4363-9F0E-39E6AB4C634E}">
      <dsp:nvSpPr>
        <dsp:cNvPr id="0" name=""/>
        <dsp:cNvSpPr/>
      </dsp:nvSpPr>
      <dsp:spPr>
        <a:xfrm>
          <a:off x="2511259" y="1950548"/>
          <a:ext cx="8002666" cy="717616"/>
        </a:xfrm>
        <a:custGeom>
          <a:avLst/>
          <a:gdLst/>
          <a:ahLst/>
          <a:cxnLst/>
          <a:rect l="0" t="0" r="0" b="0"/>
          <a:pathLst>
            <a:path>
              <a:moveTo>
                <a:pt x="8002666" y="0"/>
              </a:moveTo>
              <a:lnTo>
                <a:pt x="8002666" y="375908"/>
              </a:lnTo>
              <a:lnTo>
                <a:pt x="0" y="375908"/>
              </a:lnTo>
              <a:lnTo>
                <a:pt x="0" y="71761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6311653" y="2305615"/>
        <a:ext cx="401878" cy="7482"/>
      </dsp:txXfrm>
    </dsp:sp>
    <dsp:sp modelId="{8528F839-15F2-45B0-9145-66187B3FBB37}">
      <dsp:nvSpPr>
        <dsp:cNvPr id="0" name=""/>
        <dsp:cNvSpPr/>
      </dsp:nvSpPr>
      <dsp:spPr>
        <a:xfrm>
          <a:off x="8887367" y="478"/>
          <a:ext cx="3253116" cy="1951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Reunião URS, CIS, municípios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87367" y="478"/>
        <a:ext cx="3253116" cy="1951869"/>
      </dsp:txXfrm>
    </dsp:sp>
    <dsp:sp modelId="{5B272E76-956D-4C47-9712-4F8ADEC9341F}">
      <dsp:nvSpPr>
        <dsp:cNvPr id="0" name=""/>
        <dsp:cNvSpPr/>
      </dsp:nvSpPr>
      <dsp:spPr>
        <a:xfrm>
          <a:off x="4136017" y="3630780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4476120" y="3672759"/>
        <a:ext cx="37410" cy="7482"/>
      </dsp:txXfrm>
    </dsp:sp>
    <dsp:sp modelId="{6B2FF78A-274E-4EB6-A7CA-BE92BA306803}">
      <dsp:nvSpPr>
        <dsp:cNvPr id="0" name=""/>
        <dsp:cNvSpPr/>
      </dsp:nvSpPr>
      <dsp:spPr>
        <a:xfrm>
          <a:off x="884701" y="2700565"/>
          <a:ext cx="3253116" cy="1951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Manifestação de interesse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4701" y="2700565"/>
        <a:ext cx="3253116" cy="1951869"/>
      </dsp:txXfrm>
    </dsp:sp>
    <dsp:sp modelId="{4D68C34E-C5A5-4BD6-BFA8-CE012378DB5D}">
      <dsp:nvSpPr>
        <dsp:cNvPr id="0" name=""/>
        <dsp:cNvSpPr/>
      </dsp:nvSpPr>
      <dsp:spPr>
        <a:xfrm>
          <a:off x="8137350" y="3630780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477453" y="3672759"/>
        <a:ext cx="37410" cy="7482"/>
      </dsp:txXfrm>
    </dsp:sp>
    <dsp:sp modelId="{DB3EB96E-F797-49AF-98B8-7C72625A5E93}">
      <dsp:nvSpPr>
        <dsp:cNvPr id="0" name=""/>
        <dsp:cNvSpPr/>
      </dsp:nvSpPr>
      <dsp:spPr>
        <a:xfrm>
          <a:off x="4886034" y="2700565"/>
          <a:ext cx="3253116" cy="1951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err="1" smtClean="0">
              <a:solidFill>
                <a:schemeClr val="tx1"/>
              </a:solidFill>
            </a:rPr>
            <a:t>Pactuação</a:t>
          </a:r>
          <a:r>
            <a:rPr lang="pt-BR" sz="3400" kern="1200" dirty="0" smtClean="0">
              <a:solidFill>
                <a:schemeClr val="tx1"/>
              </a:solidFill>
            </a:rPr>
            <a:t> CIB Macro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4886034" y="2700565"/>
        <a:ext cx="3253116" cy="1951869"/>
      </dsp:txXfrm>
    </dsp:sp>
    <dsp:sp modelId="{5AB480B2-3449-4823-8B46-BD33B77BE973}">
      <dsp:nvSpPr>
        <dsp:cNvPr id="0" name=""/>
        <dsp:cNvSpPr/>
      </dsp:nvSpPr>
      <dsp:spPr>
        <a:xfrm>
          <a:off x="2511259" y="4650635"/>
          <a:ext cx="8002666" cy="717616"/>
        </a:xfrm>
        <a:custGeom>
          <a:avLst/>
          <a:gdLst/>
          <a:ahLst/>
          <a:cxnLst/>
          <a:rect l="0" t="0" r="0" b="0"/>
          <a:pathLst>
            <a:path>
              <a:moveTo>
                <a:pt x="8002666" y="0"/>
              </a:moveTo>
              <a:lnTo>
                <a:pt x="8002666" y="375908"/>
              </a:lnTo>
              <a:lnTo>
                <a:pt x="0" y="375908"/>
              </a:lnTo>
              <a:lnTo>
                <a:pt x="0" y="71761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311653" y="5005702"/>
        <a:ext cx="401878" cy="7482"/>
      </dsp:txXfrm>
    </dsp:sp>
    <dsp:sp modelId="{C49FD266-03A4-463B-A7C9-BCA8BED64161}">
      <dsp:nvSpPr>
        <dsp:cNvPr id="0" name=""/>
        <dsp:cNvSpPr/>
      </dsp:nvSpPr>
      <dsp:spPr>
        <a:xfrm>
          <a:off x="8887367" y="2700565"/>
          <a:ext cx="3253116" cy="1951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Envio da </a:t>
          </a:r>
          <a:r>
            <a:rPr lang="pt-BR" sz="3400" kern="1200" dirty="0" err="1" smtClean="0">
              <a:solidFill>
                <a:schemeClr val="tx1"/>
              </a:solidFill>
            </a:rPr>
            <a:t>pactuação</a:t>
          </a:r>
          <a:r>
            <a:rPr lang="pt-BR" sz="3400" kern="1200" dirty="0" smtClean="0">
              <a:solidFill>
                <a:schemeClr val="tx1"/>
              </a:solidFill>
            </a:rPr>
            <a:t> para NC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87367" y="2700565"/>
        <a:ext cx="3253116" cy="1951869"/>
      </dsp:txXfrm>
    </dsp:sp>
    <dsp:sp modelId="{60012527-D7C8-4353-8C2E-203EC3C5EF63}">
      <dsp:nvSpPr>
        <dsp:cNvPr id="0" name=""/>
        <dsp:cNvSpPr/>
      </dsp:nvSpPr>
      <dsp:spPr>
        <a:xfrm>
          <a:off x="4136017" y="6330866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76120" y="6372845"/>
        <a:ext cx="37410" cy="7482"/>
      </dsp:txXfrm>
    </dsp:sp>
    <dsp:sp modelId="{174E74DD-46FE-4C2A-A8C6-9C0DF04CC3F1}">
      <dsp:nvSpPr>
        <dsp:cNvPr id="0" name=""/>
        <dsp:cNvSpPr/>
      </dsp:nvSpPr>
      <dsp:spPr>
        <a:xfrm>
          <a:off x="884701" y="5400651"/>
          <a:ext cx="3253116" cy="19518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Homologação dos CIS selecionados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4701" y="5400651"/>
        <a:ext cx="3253116" cy="1951869"/>
      </dsp:txXfrm>
    </dsp:sp>
    <dsp:sp modelId="{87A15CB5-9FDD-46D7-984B-DFA9C3B5A799}">
      <dsp:nvSpPr>
        <dsp:cNvPr id="0" name=""/>
        <dsp:cNvSpPr/>
      </dsp:nvSpPr>
      <dsp:spPr>
        <a:xfrm>
          <a:off x="8137350" y="6330866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477453" y="6372845"/>
        <a:ext cx="37410" cy="7482"/>
      </dsp:txXfrm>
    </dsp:sp>
    <dsp:sp modelId="{6C8E1D01-0058-4DCD-9FF2-8454391339F0}">
      <dsp:nvSpPr>
        <dsp:cNvPr id="0" name=""/>
        <dsp:cNvSpPr/>
      </dsp:nvSpPr>
      <dsp:spPr>
        <a:xfrm>
          <a:off x="4886034" y="5400651"/>
          <a:ext cx="3253116" cy="1951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Assinatura dos termos de adesão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4886034" y="5400651"/>
        <a:ext cx="3253116" cy="1951869"/>
      </dsp:txXfrm>
    </dsp:sp>
    <dsp:sp modelId="{69B1CC6F-8CF2-4E2C-A0EB-3037041C4625}">
      <dsp:nvSpPr>
        <dsp:cNvPr id="0" name=""/>
        <dsp:cNvSpPr/>
      </dsp:nvSpPr>
      <dsp:spPr>
        <a:xfrm>
          <a:off x="2511259" y="7350721"/>
          <a:ext cx="8002666" cy="717616"/>
        </a:xfrm>
        <a:custGeom>
          <a:avLst/>
          <a:gdLst/>
          <a:ahLst/>
          <a:cxnLst/>
          <a:rect l="0" t="0" r="0" b="0"/>
          <a:pathLst>
            <a:path>
              <a:moveTo>
                <a:pt x="8002666" y="0"/>
              </a:moveTo>
              <a:lnTo>
                <a:pt x="8002666" y="375908"/>
              </a:lnTo>
              <a:lnTo>
                <a:pt x="0" y="375908"/>
              </a:lnTo>
              <a:lnTo>
                <a:pt x="0" y="717616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311653" y="7705788"/>
        <a:ext cx="401878" cy="7482"/>
      </dsp:txXfrm>
    </dsp:sp>
    <dsp:sp modelId="{D6880A36-858A-4F8A-BEE3-1816CDA45E8A}">
      <dsp:nvSpPr>
        <dsp:cNvPr id="0" name=""/>
        <dsp:cNvSpPr/>
      </dsp:nvSpPr>
      <dsp:spPr>
        <a:xfrm>
          <a:off x="8887367" y="5400651"/>
          <a:ext cx="3253116" cy="1951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Empenho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87367" y="5400651"/>
        <a:ext cx="3253116" cy="1951869"/>
      </dsp:txXfrm>
    </dsp:sp>
    <dsp:sp modelId="{FD7ABBDD-AB4E-409A-B117-F13EA5C51011}">
      <dsp:nvSpPr>
        <dsp:cNvPr id="0" name=""/>
        <dsp:cNvSpPr/>
      </dsp:nvSpPr>
      <dsp:spPr>
        <a:xfrm>
          <a:off x="4136017" y="9030953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76120" y="9072932"/>
        <a:ext cx="37410" cy="7482"/>
      </dsp:txXfrm>
    </dsp:sp>
    <dsp:sp modelId="{57945D34-88EF-49AE-8B91-4C4137D5CA5A}">
      <dsp:nvSpPr>
        <dsp:cNvPr id="0" name=""/>
        <dsp:cNvSpPr/>
      </dsp:nvSpPr>
      <dsp:spPr>
        <a:xfrm>
          <a:off x="884701" y="8100738"/>
          <a:ext cx="3253116" cy="1951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Liquidação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4701" y="8100738"/>
        <a:ext cx="3253116" cy="1951869"/>
      </dsp:txXfrm>
    </dsp:sp>
    <dsp:sp modelId="{11B4B7C6-C18F-484E-BDE5-7DC38BB1B91F}">
      <dsp:nvSpPr>
        <dsp:cNvPr id="0" name=""/>
        <dsp:cNvSpPr/>
      </dsp:nvSpPr>
      <dsp:spPr>
        <a:xfrm>
          <a:off x="4886034" y="8100738"/>
          <a:ext cx="3253116" cy="1951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</a:rPr>
            <a:t>PAGAMENTO (OP)</a:t>
          </a:r>
          <a:endParaRPr lang="pt-BR" sz="2900" b="1" kern="1200" dirty="0">
            <a:solidFill>
              <a:schemeClr val="tx1"/>
            </a:solidFill>
          </a:endParaRPr>
        </a:p>
      </dsp:txBody>
      <dsp:txXfrm>
        <a:off x="4886034" y="8100738"/>
        <a:ext cx="3253116" cy="19518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76EEC-1E7B-4FD7-B2C0-5463D760F6DB}">
      <dsp:nvSpPr>
        <dsp:cNvPr id="0" name=""/>
        <dsp:cNvSpPr/>
      </dsp:nvSpPr>
      <dsp:spPr>
        <a:xfrm>
          <a:off x="4136017" y="930693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4476120" y="972672"/>
        <a:ext cx="37410" cy="7482"/>
      </dsp:txXfrm>
    </dsp:sp>
    <dsp:sp modelId="{418AE02D-E48D-4C52-A0A7-81FF4C4B4465}">
      <dsp:nvSpPr>
        <dsp:cNvPr id="0" name=""/>
        <dsp:cNvSpPr/>
      </dsp:nvSpPr>
      <dsp:spPr>
        <a:xfrm>
          <a:off x="884701" y="478"/>
          <a:ext cx="3253116" cy="1951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>
              <a:solidFill>
                <a:schemeClr val="tx1"/>
              </a:solidFill>
            </a:rPr>
            <a:t>19/06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>
              <a:solidFill>
                <a:schemeClr val="tx1"/>
              </a:solidFill>
            </a:rPr>
            <a:t>CIB</a:t>
          </a:r>
          <a:endParaRPr lang="pt-BR" sz="3400" b="1" kern="1200" dirty="0">
            <a:solidFill>
              <a:schemeClr val="tx1"/>
            </a:solidFill>
          </a:endParaRPr>
        </a:p>
      </dsp:txBody>
      <dsp:txXfrm>
        <a:off x="884701" y="478"/>
        <a:ext cx="3253116" cy="1951869"/>
      </dsp:txXfrm>
    </dsp:sp>
    <dsp:sp modelId="{0E988139-2746-41FA-94D8-D455F7315BB3}">
      <dsp:nvSpPr>
        <dsp:cNvPr id="0" name=""/>
        <dsp:cNvSpPr/>
      </dsp:nvSpPr>
      <dsp:spPr>
        <a:xfrm>
          <a:off x="8137350" y="930693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8477453" y="972672"/>
        <a:ext cx="37410" cy="7482"/>
      </dsp:txXfrm>
    </dsp:sp>
    <dsp:sp modelId="{0D65ED69-AF6C-49C0-82A8-73F27E031809}">
      <dsp:nvSpPr>
        <dsp:cNvPr id="0" name=""/>
        <dsp:cNvSpPr/>
      </dsp:nvSpPr>
      <dsp:spPr>
        <a:xfrm>
          <a:off x="4886034" y="478"/>
          <a:ext cx="3253116" cy="19518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Publicação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4886034" y="478"/>
        <a:ext cx="3253116" cy="1951869"/>
      </dsp:txXfrm>
    </dsp:sp>
    <dsp:sp modelId="{9F394FE5-FC6B-4363-9F0E-39E6AB4C634E}">
      <dsp:nvSpPr>
        <dsp:cNvPr id="0" name=""/>
        <dsp:cNvSpPr/>
      </dsp:nvSpPr>
      <dsp:spPr>
        <a:xfrm>
          <a:off x="2511259" y="1950548"/>
          <a:ext cx="8002666" cy="717616"/>
        </a:xfrm>
        <a:custGeom>
          <a:avLst/>
          <a:gdLst/>
          <a:ahLst/>
          <a:cxnLst/>
          <a:rect l="0" t="0" r="0" b="0"/>
          <a:pathLst>
            <a:path>
              <a:moveTo>
                <a:pt x="8002666" y="0"/>
              </a:moveTo>
              <a:lnTo>
                <a:pt x="8002666" y="375908"/>
              </a:lnTo>
              <a:lnTo>
                <a:pt x="0" y="375908"/>
              </a:lnTo>
              <a:lnTo>
                <a:pt x="0" y="71761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6311653" y="2305615"/>
        <a:ext cx="401878" cy="7482"/>
      </dsp:txXfrm>
    </dsp:sp>
    <dsp:sp modelId="{8528F839-15F2-45B0-9145-66187B3FBB37}">
      <dsp:nvSpPr>
        <dsp:cNvPr id="0" name=""/>
        <dsp:cNvSpPr/>
      </dsp:nvSpPr>
      <dsp:spPr>
        <a:xfrm>
          <a:off x="8887367" y="478"/>
          <a:ext cx="3253116" cy="1951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Reunião URS, CIS, municípios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87367" y="478"/>
        <a:ext cx="3253116" cy="1951869"/>
      </dsp:txXfrm>
    </dsp:sp>
    <dsp:sp modelId="{5B272E76-956D-4C47-9712-4F8ADEC9341F}">
      <dsp:nvSpPr>
        <dsp:cNvPr id="0" name=""/>
        <dsp:cNvSpPr/>
      </dsp:nvSpPr>
      <dsp:spPr>
        <a:xfrm>
          <a:off x="4136017" y="3630780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4476120" y="3672759"/>
        <a:ext cx="37410" cy="7482"/>
      </dsp:txXfrm>
    </dsp:sp>
    <dsp:sp modelId="{6B2FF78A-274E-4EB6-A7CA-BE92BA306803}">
      <dsp:nvSpPr>
        <dsp:cNvPr id="0" name=""/>
        <dsp:cNvSpPr/>
      </dsp:nvSpPr>
      <dsp:spPr>
        <a:xfrm>
          <a:off x="884701" y="2700565"/>
          <a:ext cx="3253116" cy="1951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Manifestação de interesse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4701" y="2700565"/>
        <a:ext cx="3253116" cy="1951869"/>
      </dsp:txXfrm>
    </dsp:sp>
    <dsp:sp modelId="{4D68C34E-C5A5-4BD6-BFA8-CE012378DB5D}">
      <dsp:nvSpPr>
        <dsp:cNvPr id="0" name=""/>
        <dsp:cNvSpPr/>
      </dsp:nvSpPr>
      <dsp:spPr>
        <a:xfrm>
          <a:off x="8137350" y="3630780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477453" y="3672759"/>
        <a:ext cx="37410" cy="7482"/>
      </dsp:txXfrm>
    </dsp:sp>
    <dsp:sp modelId="{DB3EB96E-F797-49AF-98B8-7C72625A5E93}">
      <dsp:nvSpPr>
        <dsp:cNvPr id="0" name=""/>
        <dsp:cNvSpPr/>
      </dsp:nvSpPr>
      <dsp:spPr>
        <a:xfrm>
          <a:off x="4886034" y="2700565"/>
          <a:ext cx="3253116" cy="1951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err="1" smtClean="0">
              <a:solidFill>
                <a:schemeClr val="tx1"/>
              </a:solidFill>
            </a:rPr>
            <a:t>Pactuação</a:t>
          </a:r>
          <a:r>
            <a:rPr lang="pt-BR" sz="3400" kern="1200" dirty="0" smtClean="0">
              <a:solidFill>
                <a:schemeClr val="tx1"/>
              </a:solidFill>
            </a:rPr>
            <a:t> CIB Macro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4886034" y="2700565"/>
        <a:ext cx="3253116" cy="1951869"/>
      </dsp:txXfrm>
    </dsp:sp>
    <dsp:sp modelId="{5AB480B2-3449-4823-8B46-BD33B77BE973}">
      <dsp:nvSpPr>
        <dsp:cNvPr id="0" name=""/>
        <dsp:cNvSpPr/>
      </dsp:nvSpPr>
      <dsp:spPr>
        <a:xfrm>
          <a:off x="2511259" y="4650635"/>
          <a:ext cx="8002666" cy="717616"/>
        </a:xfrm>
        <a:custGeom>
          <a:avLst/>
          <a:gdLst/>
          <a:ahLst/>
          <a:cxnLst/>
          <a:rect l="0" t="0" r="0" b="0"/>
          <a:pathLst>
            <a:path>
              <a:moveTo>
                <a:pt x="8002666" y="0"/>
              </a:moveTo>
              <a:lnTo>
                <a:pt x="8002666" y="375908"/>
              </a:lnTo>
              <a:lnTo>
                <a:pt x="0" y="375908"/>
              </a:lnTo>
              <a:lnTo>
                <a:pt x="0" y="71761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311653" y="5005702"/>
        <a:ext cx="401878" cy="7482"/>
      </dsp:txXfrm>
    </dsp:sp>
    <dsp:sp modelId="{C49FD266-03A4-463B-A7C9-BCA8BED64161}">
      <dsp:nvSpPr>
        <dsp:cNvPr id="0" name=""/>
        <dsp:cNvSpPr/>
      </dsp:nvSpPr>
      <dsp:spPr>
        <a:xfrm>
          <a:off x="8887367" y="2700565"/>
          <a:ext cx="3253116" cy="1951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Envio da </a:t>
          </a:r>
          <a:r>
            <a:rPr lang="pt-BR" sz="3400" kern="1200" dirty="0" err="1" smtClean="0">
              <a:solidFill>
                <a:schemeClr val="tx1"/>
              </a:solidFill>
            </a:rPr>
            <a:t>pactuação</a:t>
          </a:r>
          <a:r>
            <a:rPr lang="pt-BR" sz="3400" kern="1200" dirty="0" smtClean="0">
              <a:solidFill>
                <a:schemeClr val="tx1"/>
              </a:solidFill>
            </a:rPr>
            <a:t> para NC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87367" y="2700565"/>
        <a:ext cx="3253116" cy="1951869"/>
      </dsp:txXfrm>
    </dsp:sp>
    <dsp:sp modelId="{60012527-D7C8-4353-8C2E-203EC3C5EF63}">
      <dsp:nvSpPr>
        <dsp:cNvPr id="0" name=""/>
        <dsp:cNvSpPr/>
      </dsp:nvSpPr>
      <dsp:spPr>
        <a:xfrm>
          <a:off x="4136017" y="6330866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76120" y="6372845"/>
        <a:ext cx="37410" cy="7482"/>
      </dsp:txXfrm>
    </dsp:sp>
    <dsp:sp modelId="{174E74DD-46FE-4C2A-A8C6-9C0DF04CC3F1}">
      <dsp:nvSpPr>
        <dsp:cNvPr id="0" name=""/>
        <dsp:cNvSpPr/>
      </dsp:nvSpPr>
      <dsp:spPr>
        <a:xfrm>
          <a:off x="884701" y="5400651"/>
          <a:ext cx="3253116" cy="19518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Homologação dos CIS selecionados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4701" y="5400651"/>
        <a:ext cx="3253116" cy="1951869"/>
      </dsp:txXfrm>
    </dsp:sp>
    <dsp:sp modelId="{87A15CB5-9FDD-46D7-984B-DFA9C3B5A799}">
      <dsp:nvSpPr>
        <dsp:cNvPr id="0" name=""/>
        <dsp:cNvSpPr/>
      </dsp:nvSpPr>
      <dsp:spPr>
        <a:xfrm>
          <a:off x="8137350" y="6330866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477453" y="6372845"/>
        <a:ext cx="37410" cy="7482"/>
      </dsp:txXfrm>
    </dsp:sp>
    <dsp:sp modelId="{6C8E1D01-0058-4DCD-9FF2-8454391339F0}">
      <dsp:nvSpPr>
        <dsp:cNvPr id="0" name=""/>
        <dsp:cNvSpPr/>
      </dsp:nvSpPr>
      <dsp:spPr>
        <a:xfrm>
          <a:off x="4886034" y="5400651"/>
          <a:ext cx="3253116" cy="1951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Assinatura dos termos de adesão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4886034" y="5400651"/>
        <a:ext cx="3253116" cy="1951869"/>
      </dsp:txXfrm>
    </dsp:sp>
    <dsp:sp modelId="{69B1CC6F-8CF2-4E2C-A0EB-3037041C4625}">
      <dsp:nvSpPr>
        <dsp:cNvPr id="0" name=""/>
        <dsp:cNvSpPr/>
      </dsp:nvSpPr>
      <dsp:spPr>
        <a:xfrm>
          <a:off x="2511259" y="7350721"/>
          <a:ext cx="8002666" cy="717616"/>
        </a:xfrm>
        <a:custGeom>
          <a:avLst/>
          <a:gdLst/>
          <a:ahLst/>
          <a:cxnLst/>
          <a:rect l="0" t="0" r="0" b="0"/>
          <a:pathLst>
            <a:path>
              <a:moveTo>
                <a:pt x="8002666" y="0"/>
              </a:moveTo>
              <a:lnTo>
                <a:pt x="8002666" y="375908"/>
              </a:lnTo>
              <a:lnTo>
                <a:pt x="0" y="375908"/>
              </a:lnTo>
              <a:lnTo>
                <a:pt x="0" y="717616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311653" y="7705788"/>
        <a:ext cx="401878" cy="7482"/>
      </dsp:txXfrm>
    </dsp:sp>
    <dsp:sp modelId="{D6880A36-858A-4F8A-BEE3-1816CDA45E8A}">
      <dsp:nvSpPr>
        <dsp:cNvPr id="0" name=""/>
        <dsp:cNvSpPr/>
      </dsp:nvSpPr>
      <dsp:spPr>
        <a:xfrm>
          <a:off x="8887367" y="5400651"/>
          <a:ext cx="3253116" cy="1951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Empenho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87367" y="5400651"/>
        <a:ext cx="3253116" cy="1951869"/>
      </dsp:txXfrm>
    </dsp:sp>
    <dsp:sp modelId="{FD7ABBDD-AB4E-409A-B117-F13EA5C51011}">
      <dsp:nvSpPr>
        <dsp:cNvPr id="0" name=""/>
        <dsp:cNvSpPr/>
      </dsp:nvSpPr>
      <dsp:spPr>
        <a:xfrm>
          <a:off x="4136017" y="9030953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76120" y="9072932"/>
        <a:ext cx="37410" cy="7482"/>
      </dsp:txXfrm>
    </dsp:sp>
    <dsp:sp modelId="{57945D34-88EF-49AE-8B91-4C4137D5CA5A}">
      <dsp:nvSpPr>
        <dsp:cNvPr id="0" name=""/>
        <dsp:cNvSpPr/>
      </dsp:nvSpPr>
      <dsp:spPr>
        <a:xfrm>
          <a:off x="884701" y="8100738"/>
          <a:ext cx="3253116" cy="1951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Liquidação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884701" y="8100738"/>
        <a:ext cx="3253116" cy="1951869"/>
      </dsp:txXfrm>
    </dsp:sp>
    <dsp:sp modelId="{F04C4CF0-538E-40DC-A209-92E09902918E}">
      <dsp:nvSpPr>
        <dsp:cNvPr id="0" name=""/>
        <dsp:cNvSpPr/>
      </dsp:nvSpPr>
      <dsp:spPr>
        <a:xfrm>
          <a:off x="8137350" y="9030953"/>
          <a:ext cx="717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61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8477453" y="9072932"/>
        <a:ext cx="37410" cy="7482"/>
      </dsp:txXfrm>
    </dsp:sp>
    <dsp:sp modelId="{11B4B7C6-C18F-484E-BDE5-7DC38BB1B91F}">
      <dsp:nvSpPr>
        <dsp:cNvPr id="0" name=""/>
        <dsp:cNvSpPr/>
      </dsp:nvSpPr>
      <dsp:spPr>
        <a:xfrm>
          <a:off x="4886034" y="8100738"/>
          <a:ext cx="3253116" cy="1951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</a:rPr>
            <a:t>PAGAMENTO (OP)</a:t>
          </a:r>
          <a:endParaRPr lang="pt-BR" sz="2900" b="1" kern="1200" dirty="0">
            <a:solidFill>
              <a:schemeClr val="tx1"/>
            </a:solidFill>
          </a:endParaRPr>
        </a:p>
      </dsp:txBody>
      <dsp:txXfrm>
        <a:off x="4886034" y="8100738"/>
        <a:ext cx="3253116" cy="1951869"/>
      </dsp:txXfrm>
    </dsp:sp>
    <dsp:sp modelId="{3984726A-3728-4E93-B468-61D1DCEF7CE1}">
      <dsp:nvSpPr>
        <dsp:cNvPr id="0" name=""/>
        <dsp:cNvSpPr/>
      </dsp:nvSpPr>
      <dsp:spPr>
        <a:xfrm>
          <a:off x="8887367" y="8100738"/>
          <a:ext cx="3253116" cy="19518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>
              <a:solidFill>
                <a:schemeClr val="tx1"/>
              </a:solidFill>
            </a:rPr>
            <a:t>CIS estrutura a disponibilidade do serviço</a:t>
          </a:r>
        </a:p>
      </dsp:txBody>
      <dsp:txXfrm>
        <a:off x="8887367" y="8100738"/>
        <a:ext cx="3253116" cy="1951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0068-4E78-4481-96A5-2E79C93AA2E4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445125"/>
            <a:ext cx="16084550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B801-BCC8-4FB7-A523-DCB7D3FBD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25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B801-BCC8-4FB7-A523-DCB7D3FBD90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06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7A6E5-0912-4D37-AC71-A02768EA9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27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7A6E5-0912-4D37-AC71-A02768EA9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49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7A6E5-0912-4D37-AC71-A02768EA9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47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7A6E5-0912-4D37-AC71-A02768EA9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286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7A6E5-0912-4D37-AC71-A02768EA9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39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7A6E5-0912-4D37-AC71-A02768EA9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151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7A6E5-0912-4D37-AC71-A02768EA9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236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7A6E5-0912-4D37-AC71-A02768EA9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96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7A6E5-0912-4D37-AC71-A02768EA9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6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2281"/>
            <a:ext cx="8544243" cy="71797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2281"/>
            <a:ext cx="8544243" cy="71797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457"/>
            <a:ext cx="17339786" cy="218717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3919"/>
            <a:ext cx="8504976" cy="135945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5" indent="0">
              <a:buNone/>
              <a:defRPr sz="3298" b="1"/>
            </a:lvl2pPr>
            <a:lvl3pPr marL="1507771" indent="0">
              <a:buNone/>
              <a:defRPr sz="2968" b="1"/>
            </a:lvl3pPr>
            <a:lvl4pPr marL="2261655" indent="0">
              <a:buNone/>
              <a:defRPr sz="2638" b="1"/>
            </a:lvl4pPr>
            <a:lvl5pPr marL="3015540" indent="0">
              <a:buNone/>
              <a:defRPr sz="2638" b="1"/>
            </a:lvl5pPr>
            <a:lvl6pPr marL="3769425" indent="0">
              <a:buNone/>
              <a:defRPr sz="2638" b="1"/>
            </a:lvl6pPr>
            <a:lvl7pPr marL="4523311" indent="0">
              <a:buNone/>
              <a:defRPr sz="2638" b="1"/>
            </a:lvl7pPr>
            <a:lvl8pPr marL="5277196" indent="0">
              <a:buNone/>
              <a:defRPr sz="2638" b="1"/>
            </a:lvl8pPr>
            <a:lvl9pPr marL="6031081" indent="0">
              <a:buNone/>
              <a:defRPr sz="263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3374"/>
            <a:ext cx="8504976" cy="60795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3919"/>
            <a:ext cx="8546861" cy="135945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5" indent="0">
              <a:buNone/>
              <a:defRPr sz="3298" b="1"/>
            </a:lvl2pPr>
            <a:lvl3pPr marL="1507771" indent="0">
              <a:buNone/>
              <a:defRPr sz="2968" b="1"/>
            </a:lvl3pPr>
            <a:lvl4pPr marL="2261655" indent="0">
              <a:buNone/>
              <a:defRPr sz="2638" b="1"/>
            </a:lvl4pPr>
            <a:lvl5pPr marL="3015540" indent="0">
              <a:buNone/>
              <a:defRPr sz="2638" b="1"/>
            </a:lvl5pPr>
            <a:lvl6pPr marL="3769425" indent="0">
              <a:buNone/>
              <a:defRPr sz="2638" b="1"/>
            </a:lvl6pPr>
            <a:lvl7pPr marL="4523311" indent="0">
              <a:buNone/>
              <a:defRPr sz="2638" b="1"/>
            </a:lvl7pPr>
            <a:lvl8pPr marL="5277196" indent="0">
              <a:buNone/>
              <a:defRPr sz="2638" b="1"/>
            </a:lvl8pPr>
            <a:lvl9pPr marL="6031081" indent="0">
              <a:buNone/>
              <a:defRPr sz="263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3374"/>
            <a:ext cx="8546861" cy="60795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76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085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11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4380"/>
            <a:ext cx="6484095" cy="2640330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9252"/>
            <a:ext cx="10177701" cy="8041481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4710"/>
            <a:ext cx="6484095" cy="6289120"/>
          </a:xfrm>
        </p:spPr>
        <p:txBody>
          <a:bodyPr/>
          <a:lstStyle>
            <a:lvl1pPr marL="0" indent="0">
              <a:buNone/>
              <a:defRPr sz="2638"/>
            </a:lvl1pPr>
            <a:lvl2pPr marL="753885" indent="0">
              <a:buNone/>
              <a:defRPr sz="2309"/>
            </a:lvl2pPr>
            <a:lvl3pPr marL="1507771" indent="0">
              <a:buNone/>
              <a:defRPr sz="1979"/>
            </a:lvl3pPr>
            <a:lvl4pPr marL="2261655" indent="0">
              <a:buNone/>
              <a:defRPr sz="1649"/>
            </a:lvl4pPr>
            <a:lvl5pPr marL="3015540" indent="0">
              <a:buNone/>
              <a:defRPr sz="1649"/>
            </a:lvl5pPr>
            <a:lvl6pPr marL="3769425" indent="0">
              <a:buNone/>
              <a:defRPr sz="1649"/>
            </a:lvl6pPr>
            <a:lvl7pPr marL="4523311" indent="0">
              <a:buNone/>
              <a:defRPr sz="1649"/>
            </a:lvl7pPr>
            <a:lvl8pPr marL="5277196" indent="0">
              <a:buNone/>
              <a:defRPr sz="1649"/>
            </a:lvl8pPr>
            <a:lvl9pPr marL="6031081" indent="0">
              <a:buNone/>
              <a:defRPr sz="164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9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4380"/>
            <a:ext cx="6484095" cy="2640330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9252"/>
            <a:ext cx="10177701" cy="8041481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5" indent="0">
              <a:buNone/>
              <a:defRPr sz="4617"/>
            </a:lvl2pPr>
            <a:lvl3pPr marL="1507771" indent="0">
              <a:buNone/>
              <a:defRPr sz="3958"/>
            </a:lvl3pPr>
            <a:lvl4pPr marL="2261655" indent="0">
              <a:buNone/>
              <a:defRPr sz="3298"/>
            </a:lvl4pPr>
            <a:lvl5pPr marL="3015540" indent="0">
              <a:buNone/>
              <a:defRPr sz="3298"/>
            </a:lvl5pPr>
            <a:lvl6pPr marL="3769425" indent="0">
              <a:buNone/>
              <a:defRPr sz="3298"/>
            </a:lvl6pPr>
            <a:lvl7pPr marL="4523311" indent="0">
              <a:buNone/>
              <a:defRPr sz="3298"/>
            </a:lvl7pPr>
            <a:lvl8pPr marL="5277196" indent="0">
              <a:buNone/>
              <a:defRPr sz="3298"/>
            </a:lvl8pPr>
            <a:lvl9pPr marL="6031081" indent="0">
              <a:buNone/>
              <a:defRPr sz="329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4710"/>
            <a:ext cx="6484095" cy="6289120"/>
          </a:xfrm>
        </p:spPr>
        <p:txBody>
          <a:bodyPr/>
          <a:lstStyle>
            <a:lvl1pPr marL="0" indent="0">
              <a:buNone/>
              <a:defRPr sz="2638"/>
            </a:lvl1pPr>
            <a:lvl2pPr marL="753885" indent="0">
              <a:buNone/>
              <a:defRPr sz="2309"/>
            </a:lvl2pPr>
            <a:lvl3pPr marL="1507771" indent="0">
              <a:buNone/>
              <a:defRPr sz="1979"/>
            </a:lvl3pPr>
            <a:lvl4pPr marL="2261655" indent="0">
              <a:buNone/>
              <a:defRPr sz="1649"/>
            </a:lvl4pPr>
            <a:lvl5pPr marL="3015540" indent="0">
              <a:buNone/>
              <a:defRPr sz="1649"/>
            </a:lvl5pPr>
            <a:lvl6pPr marL="3769425" indent="0">
              <a:buNone/>
              <a:defRPr sz="1649"/>
            </a:lvl6pPr>
            <a:lvl7pPr marL="4523311" indent="0">
              <a:buNone/>
              <a:defRPr sz="1649"/>
            </a:lvl7pPr>
            <a:lvl8pPr marL="5277196" indent="0">
              <a:buNone/>
              <a:defRPr sz="1649"/>
            </a:lvl8pPr>
            <a:lvl9pPr marL="6031081" indent="0">
              <a:buNone/>
              <a:defRPr sz="164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89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96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456"/>
            <a:ext cx="4334947" cy="95895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456"/>
            <a:ext cx="12753538" cy="95895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91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1899"/>
            <a:ext cx="15078075" cy="3939540"/>
          </a:xfrm>
        </p:spPr>
        <p:txBody>
          <a:bodyPr anchor="b"/>
          <a:lstStyle>
            <a:lvl1pPr algn="ctr">
              <a:defRPr sz="989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3363"/>
            <a:ext cx="15078075" cy="273200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5" indent="0" algn="ctr">
              <a:buNone/>
              <a:defRPr sz="3298"/>
            </a:lvl2pPr>
            <a:lvl3pPr marL="1507771" indent="0" algn="ctr">
              <a:buNone/>
              <a:defRPr sz="2968"/>
            </a:lvl3pPr>
            <a:lvl4pPr marL="2261655" indent="0" algn="ctr">
              <a:buNone/>
              <a:defRPr sz="2638"/>
            </a:lvl4pPr>
            <a:lvl5pPr marL="3015540" indent="0" algn="ctr">
              <a:buNone/>
              <a:defRPr sz="2638"/>
            </a:lvl5pPr>
            <a:lvl6pPr marL="3769425" indent="0" algn="ctr">
              <a:buNone/>
              <a:defRPr sz="2638"/>
            </a:lvl6pPr>
            <a:lvl7pPr marL="4523311" indent="0" algn="ctr">
              <a:buNone/>
              <a:defRPr sz="2638"/>
            </a:lvl7pPr>
            <a:lvl8pPr marL="5277196" indent="0" algn="ctr">
              <a:buNone/>
              <a:defRPr sz="2638"/>
            </a:lvl8pPr>
            <a:lvl9pPr marL="6031081" indent="0" algn="ctr">
              <a:buNone/>
              <a:defRPr sz="2638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86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7" y="2821069"/>
            <a:ext cx="17339786" cy="4707016"/>
          </a:xfrm>
        </p:spPr>
        <p:txBody>
          <a:bodyPr anchor="b"/>
          <a:lstStyle>
            <a:lvl1pPr>
              <a:defRPr sz="989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7" y="7572615"/>
            <a:ext cx="17339786" cy="247530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5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1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55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4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25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1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1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08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01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2281"/>
            <a:ext cx="8544243" cy="71797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2281"/>
            <a:ext cx="8544243" cy="71797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72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457"/>
            <a:ext cx="17339786" cy="218717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3919"/>
            <a:ext cx="8504976" cy="135945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5" indent="0">
              <a:buNone/>
              <a:defRPr sz="3298" b="1"/>
            </a:lvl2pPr>
            <a:lvl3pPr marL="1507771" indent="0">
              <a:buNone/>
              <a:defRPr sz="2968" b="1"/>
            </a:lvl3pPr>
            <a:lvl4pPr marL="2261655" indent="0">
              <a:buNone/>
              <a:defRPr sz="2638" b="1"/>
            </a:lvl4pPr>
            <a:lvl5pPr marL="3015540" indent="0">
              <a:buNone/>
              <a:defRPr sz="2638" b="1"/>
            </a:lvl5pPr>
            <a:lvl6pPr marL="3769425" indent="0">
              <a:buNone/>
              <a:defRPr sz="2638" b="1"/>
            </a:lvl6pPr>
            <a:lvl7pPr marL="4523311" indent="0">
              <a:buNone/>
              <a:defRPr sz="2638" b="1"/>
            </a:lvl7pPr>
            <a:lvl8pPr marL="5277196" indent="0">
              <a:buNone/>
              <a:defRPr sz="2638" b="1"/>
            </a:lvl8pPr>
            <a:lvl9pPr marL="6031081" indent="0">
              <a:buNone/>
              <a:defRPr sz="263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3374"/>
            <a:ext cx="8504976" cy="60795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3919"/>
            <a:ext cx="8546861" cy="135945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5" indent="0">
              <a:buNone/>
              <a:defRPr sz="3298" b="1"/>
            </a:lvl2pPr>
            <a:lvl3pPr marL="1507771" indent="0">
              <a:buNone/>
              <a:defRPr sz="2968" b="1"/>
            </a:lvl3pPr>
            <a:lvl4pPr marL="2261655" indent="0">
              <a:buNone/>
              <a:defRPr sz="2638" b="1"/>
            </a:lvl4pPr>
            <a:lvl5pPr marL="3015540" indent="0">
              <a:buNone/>
              <a:defRPr sz="2638" b="1"/>
            </a:lvl5pPr>
            <a:lvl6pPr marL="3769425" indent="0">
              <a:buNone/>
              <a:defRPr sz="2638" b="1"/>
            </a:lvl6pPr>
            <a:lvl7pPr marL="4523311" indent="0">
              <a:buNone/>
              <a:defRPr sz="2638" b="1"/>
            </a:lvl7pPr>
            <a:lvl8pPr marL="5277196" indent="0">
              <a:buNone/>
              <a:defRPr sz="2638" b="1"/>
            </a:lvl8pPr>
            <a:lvl9pPr marL="6031081" indent="0">
              <a:buNone/>
              <a:defRPr sz="263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3374"/>
            <a:ext cx="8546861" cy="60795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9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08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4380"/>
            <a:ext cx="6484095" cy="2640330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9252"/>
            <a:ext cx="10177701" cy="8041481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4710"/>
            <a:ext cx="6484095" cy="6289120"/>
          </a:xfrm>
        </p:spPr>
        <p:txBody>
          <a:bodyPr/>
          <a:lstStyle>
            <a:lvl1pPr marL="0" indent="0">
              <a:buNone/>
              <a:defRPr sz="2638"/>
            </a:lvl1pPr>
            <a:lvl2pPr marL="753885" indent="0">
              <a:buNone/>
              <a:defRPr sz="2309"/>
            </a:lvl2pPr>
            <a:lvl3pPr marL="1507771" indent="0">
              <a:buNone/>
              <a:defRPr sz="1979"/>
            </a:lvl3pPr>
            <a:lvl4pPr marL="2261655" indent="0">
              <a:buNone/>
              <a:defRPr sz="1649"/>
            </a:lvl4pPr>
            <a:lvl5pPr marL="3015540" indent="0">
              <a:buNone/>
              <a:defRPr sz="1649"/>
            </a:lvl5pPr>
            <a:lvl6pPr marL="3769425" indent="0">
              <a:buNone/>
              <a:defRPr sz="1649"/>
            </a:lvl6pPr>
            <a:lvl7pPr marL="4523311" indent="0">
              <a:buNone/>
              <a:defRPr sz="1649"/>
            </a:lvl7pPr>
            <a:lvl8pPr marL="5277196" indent="0">
              <a:buNone/>
              <a:defRPr sz="1649"/>
            </a:lvl8pPr>
            <a:lvl9pPr marL="6031081" indent="0">
              <a:buNone/>
              <a:defRPr sz="164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17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4380"/>
            <a:ext cx="6484095" cy="2640330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9252"/>
            <a:ext cx="10177701" cy="8041481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5" indent="0">
              <a:buNone/>
              <a:defRPr sz="4617"/>
            </a:lvl2pPr>
            <a:lvl3pPr marL="1507771" indent="0">
              <a:buNone/>
              <a:defRPr sz="3958"/>
            </a:lvl3pPr>
            <a:lvl4pPr marL="2261655" indent="0">
              <a:buNone/>
              <a:defRPr sz="3298"/>
            </a:lvl4pPr>
            <a:lvl5pPr marL="3015540" indent="0">
              <a:buNone/>
              <a:defRPr sz="3298"/>
            </a:lvl5pPr>
            <a:lvl6pPr marL="3769425" indent="0">
              <a:buNone/>
              <a:defRPr sz="3298"/>
            </a:lvl6pPr>
            <a:lvl7pPr marL="4523311" indent="0">
              <a:buNone/>
              <a:defRPr sz="3298"/>
            </a:lvl7pPr>
            <a:lvl8pPr marL="5277196" indent="0">
              <a:buNone/>
              <a:defRPr sz="3298"/>
            </a:lvl8pPr>
            <a:lvl9pPr marL="6031081" indent="0">
              <a:buNone/>
              <a:defRPr sz="329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4710"/>
            <a:ext cx="6484095" cy="6289120"/>
          </a:xfrm>
        </p:spPr>
        <p:txBody>
          <a:bodyPr/>
          <a:lstStyle>
            <a:lvl1pPr marL="0" indent="0">
              <a:buNone/>
              <a:defRPr sz="2638"/>
            </a:lvl1pPr>
            <a:lvl2pPr marL="753885" indent="0">
              <a:buNone/>
              <a:defRPr sz="2309"/>
            </a:lvl2pPr>
            <a:lvl3pPr marL="1507771" indent="0">
              <a:buNone/>
              <a:defRPr sz="1979"/>
            </a:lvl3pPr>
            <a:lvl4pPr marL="2261655" indent="0">
              <a:buNone/>
              <a:defRPr sz="1649"/>
            </a:lvl4pPr>
            <a:lvl5pPr marL="3015540" indent="0">
              <a:buNone/>
              <a:defRPr sz="1649"/>
            </a:lvl5pPr>
            <a:lvl6pPr marL="3769425" indent="0">
              <a:buNone/>
              <a:defRPr sz="1649"/>
            </a:lvl6pPr>
            <a:lvl7pPr marL="4523311" indent="0">
              <a:buNone/>
              <a:defRPr sz="1649"/>
            </a:lvl7pPr>
            <a:lvl8pPr marL="5277196" indent="0">
              <a:buNone/>
              <a:defRPr sz="1649"/>
            </a:lvl8pPr>
            <a:lvl9pPr marL="6031081" indent="0">
              <a:buNone/>
              <a:defRPr sz="164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92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456"/>
            <a:ext cx="4334947" cy="95895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456"/>
            <a:ext cx="12753538" cy="95895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40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1899"/>
            <a:ext cx="15078075" cy="3939540"/>
          </a:xfrm>
        </p:spPr>
        <p:txBody>
          <a:bodyPr anchor="b"/>
          <a:lstStyle>
            <a:lvl1pPr algn="ctr">
              <a:defRPr sz="989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3363"/>
            <a:ext cx="15078075" cy="273200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5" indent="0" algn="ctr">
              <a:buNone/>
              <a:defRPr sz="3298"/>
            </a:lvl2pPr>
            <a:lvl3pPr marL="1507771" indent="0" algn="ctr">
              <a:buNone/>
              <a:defRPr sz="2968"/>
            </a:lvl3pPr>
            <a:lvl4pPr marL="2261655" indent="0" algn="ctr">
              <a:buNone/>
              <a:defRPr sz="2638"/>
            </a:lvl4pPr>
            <a:lvl5pPr marL="3015540" indent="0" algn="ctr">
              <a:buNone/>
              <a:defRPr sz="2638"/>
            </a:lvl5pPr>
            <a:lvl6pPr marL="3769425" indent="0" algn="ctr">
              <a:buNone/>
              <a:defRPr sz="2638"/>
            </a:lvl6pPr>
            <a:lvl7pPr marL="4523311" indent="0" algn="ctr">
              <a:buNone/>
              <a:defRPr sz="2638"/>
            </a:lvl7pPr>
            <a:lvl8pPr marL="5277196" indent="0" algn="ctr">
              <a:buNone/>
              <a:defRPr sz="2638"/>
            </a:lvl8pPr>
            <a:lvl9pPr marL="6031081" indent="0" algn="ctr">
              <a:buNone/>
              <a:defRPr sz="2638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4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87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7" y="2821069"/>
            <a:ext cx="17339786" cy="4707016"/>
          </a:xfrm>
        </p:spPr>
        <p:txBody>
          <a:bodyPr anchor="b"/>
          <a:lstStyle>
            <a:lvl1pPr>
              <a:defRPr sz="989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7" y="7572615"/>
            <a:ext cx="17339786" cy="247530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5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1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55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4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25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1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1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08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65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2281"/>
            <a:ext cx="8544243" cy="71797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2281"/>
            <a:ext cx="8544243" cy="71797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00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457"/>
            <a:ext cx="17339786" cy="218717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3919"/>
            <a:ext cx="8504976" cy="135945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5" indent="0">
              <a:buNone/>
              <a:defRPr sz="3298" b="1"/>
            </a:lvl2pPr>
            <a:lvl3pPr marL="1507771" indent="0">
              <a:buNone/>
              <a:defRPr sz="2968" b="1"/>
            </a:lvl3pPr>
            <a:lvl4pPr marL="2261655" indent="0">
              <a:buNone/>
              <a:defRPr sz="2638" b="1"/>
            </a:lvl4pPr>
            <a:lvl5pPr marL="3015540" indent="0">
              <a:buNone/>
              <a:defRPr sz="2638" b="1"/>
            </a:lvl5pPr>
            <a:lvl6pPr marL="3769425" indent="0">
              <a:buNone/>
              <a:defRPr sz="2638" b="1"/>
            </a:lvl6pPr>
            <a:lvl7pPr marL="4523311" indent="0">
              <a:buNone/>
              <a:defRPr sz="2638" b="1"/>
            </a:lvl7pPr>
            <a:lvl8pPr marL="5277196" indent="0">
              <a:buNone/>
              <a:defRPr sz="2638" b="1"/>
            </a:lvl8pPr>
            <a:lvl9pPr marL="6031081" indent="0">
              <a:buNone/>
              <a:defRPr sz="263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3374"/>
            <a:ext cx="8504976" cy="60795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3919"/>
            <a:ext cx="8546861" cy="135945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5" indent="0">
              <a:buNone/>
              <a:defRPr sz="3298" b="1"/>
            </a:lvl2pPr>
            <a:lvl3pPr marL="1507771" indent="0">
              <a:buNone/>
              <a:defRPr sz="2968" b="1"/>
            </a:lvl3pPr>
            <a:lvl4pPr marL="2261655" indent="0">
              <a:buNone/>
              <a:defRPr sz="2638" b="1"/>
            </a:lvl4pPr>
            <a:lvl5pPr marL="3015540" indent="0">
              <a:buNone/>
              <a:defRPr sz="2638" b="1"/>
            </a:lvl5pPr>
            <a:lvl6pPr marL="3769425" indent="0">
              <a:buNone/>
              <a:defRPr sz="2638" b="1"/>
            </a:lvl6pPr>
            <a:lvl7pPr marL="4523311" indent="0">
              <a:buNone/>
              <a:defRPr sz="2638" b="1"/>
            </a:lvl7pPr>
            <a:lvl8pPr marL="5277196" indent="0">
              <a:buNone/>
              <a:defRPr sz="2638" b="1"/>
            </a:lvl8pPr>
            <a:lvl9pPr marL="6031081" indent="0">
              <a:buNone/>
              <a:defRPr sz="263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3374"/>
            <a:ext cx="8546861" cy="60795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5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41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14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4380"/>
            <a:ext cx="6484095" cy="2640330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9252"/>
            <a:ext cx="10177701" cy="8041481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4710"/>
            <a:ext cx="6484095" cy="6289120"/>
          </a:xfrm>
        </p:spPr>
        <p:txBody>
          <a:bodyPr/>
          <a:lstStyle>
            <a:lvl1pPr marL="0" indent="0">
              <a:buNone/>
              <a:defRPr sz="2638"/>
            </a:lvl1pPr>
            <a:lvl2pPr marL="753885" indent="0">
              <a:buNone/>
              <a:defRPr sz="2309"/>
            </a:lvl2pPr>
            <a:lvl3pPr marL="1507771" indent="0">
              <a:buNone/>
              <a:defRPr sz="1979"/>
            </a:lvl3pPr>
            <a:lvl4pPr marL="2261655" indent="0">
              <a:buNone/>
              <a:defRPr sz="1649"/>
            </a:lvl4pPr>
            <a:lvl5pPr marL="3015540" indent="0">
              <a:buNone/>
              <a:defRPr sz="1649"/>
            </a:lvl5pPr>
            <a:lvl6pPr marL="3769425" indent="0">
              <a:buNone/>
              <a:defRPr sz="1649"/>
            </a:lvl6pPr>
            <a:lvl7pPr marL="4523311" indent="0">
              <a:buNone/>
              <a:defRPr sz="1649"/>
            </a:lvl7pPr>
            <a:lvl8pPr marL="5277196" indent="0">
              <a:buNone/>
              <a:defRPr sz="1649"/>
            </a:lvl8pPr>
            <a:lvl9pPr marL="6031081" indent="0">
              <a:buNone/>
              <a:defRPr sz="164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72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4380"/>
            <a:ext cx="6484095" cy="2640330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9252"/>
            <a:ext cx="10177701" cy="8041481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5" indent="0">
              <a:buNone/>
              <a:defRPr sz="4617"/>
            </a:lvl2pPr>
            <a:lvl3pPr marL="1507771" indent="0">
              <a:buNone/>
              <a:defRPr sz="3958"/>
            </a:lvl3pPr>
            <a:lvl4pPr marL="2261655" indent="0">
              <a:buNone/>
              <a:defRPr sz="3298"/>
            </a:lvl4pPr>
            <a:lvl5pPr marL="3015540" indent="0">
              <a:buNone/>
              <a:defRPr sz="3298"/>
            </a:lvl5pPr>
            <a:lvl6pPr marL="3769425" indent="0">
              <a:buNone/>
              <a:defRPr sz="3298"/>
            </a:lvl6pPr>
            <a:lvl7pPr marL="4523311" indent="0">
              <a:buNone/>
              <a:defRPr sz="3298"/>
            </a:lvl7pPr>
            <a:lvl8pPr marL="5277196" indent="0">
              <a:buNone/>
              <a:defRPr sz="3298"/>
            </a:lvl8pPr>
            <a:lvl9pPr marL="6031081" indent="0">
              <a:buNone/>
              <a:defRPr sz="329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4710"/>
            <a:ext cx="6484095" cy="6289120"/>
          </a:xfrm>
        </p:spPr>
        <p:txBody>
          <a:bodyPr/>
          <a:lstStyle>
            <a:lvl1pPr marL="0" indent="0">
              <a:buNone/>
              <a:defRPr sz="2638"/>
            </a:lvl1pPr>
            <a:lvl2pPr marL="753885" indent="0">
              <a:buNone/>
              <a:defRPr sz="2309"/>
            </a:lvl2pPr>
            <a:lvl3pPr marL="1507771" indent="0">
              <a:buNone/>
              <a:defRPr sz="1979"/>
            </a:lvl3pPr>
            <a:lvl4pPr marL="2261655" indent="0">
              <a:buNone/>
              <a:defRPr sz="1649"/>
            </a:lvl4pPr>
            <a:lvl5pPr marL="3015540" indent="0">
              <a:buNone/>
              <a:defRPr sz="1649"/>
            </a:lvl5pPr>
            <a:lvl6pPr marL="3769425" indent="0">
              <a:buNone/>
              <a:defRPr sz="1649"/>
            </a:lvl6pPr>
            <a:lvl7pPr marL="4523311" indent="0">
              <a:buNone/>
              <a:defRPr sz="1649"/>
            </a:lvl7pPr>
            <a:lvl8pPr marL="5277196" indent="0">
              <a:buNone/>
              <a:defRPr sz="1649"/>
            </a:lvl8pPr>
            <a:lvl9pPr marL="6031081" indent="0">
              <a:buNone/>
              <a:defRPr sz="164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22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92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456"/>
            <a:ext cx="4334947" cy="95895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456"/>
            <a:ext cx="12753538" cy="95895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0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06911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80"/>
            <a:ext cx="20104099" cy="106858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960" y="2288789"/>
            <a:ext cx="14451296" cy="61679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1899"/>
            <a:ext cx="15078075" cy="3939540"/>
          </a:xfrm>
        </p:spPr>
        <p:txBody>
          <a:bodyPr anchor="b"/>
          <a:lstStyle>
            <a:lvl1pPr algn="ctr">
              <a:defRPr sz="989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3363"/>
            <a:ext cx="15078075" cy="273200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5" indent="0" algn="ctr">
              <a:buNone/>
              <a:defRPr sz="3298"/>
            </a:lvl2pPr>
            <a:lvl3pPr marL="1507771" indent="0" algn="ctr">
              <a:buNone/>
              <a:defRPr sz="2968"/>
            </a:lvl3pPr>
            <a:lvl4pPr marL="2261655" indent="0" algn="ctr">
              <a:buNone/>
              <a:defRPr sz="2638"/>
            </a:lvl4pPr>
            <a:lvl5pPr marL="3015540" indent="0" algn="ctr">
              <a:buNone/>
              <a:defRPr sz="2638"/>
            </a:lvl5pPr>
            <a:lvl6pPr marL="3769425" indent="0" algn="ctr">
              <a:buNone/>
              <a:defRPr sz="2638"/>
            </a:lvl6pPr>
            <a:lvl7pPr marL="4523311" indent="0" algn="ctr">
              <a:buNone/>
              <a:defRPr sz="2638"/>
            </a:lvl7pPr>
            <a:lvl8pPr marL="5277196" indent="0" algn="ctr">
              <a:buNone/>
              <a:defRPr sz="2638"/>
            </a:lvl8pPr>
            <a:lvl9pPr marL="6031081" indent="0" algn="ctr">
              <a:buNone/>
              <a:defRPr sz="2638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7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1899"/>
            <a:ext cx="15078075" cy="3939540"/>
          </a:xfrm>
        </p:spPr>
        <p:txBody>
          <a:bodyPr anchor="b"/>
          <a:lstStyle>
            <a:lvl1pPr algn="ctr">
              <a:defRPr sz="989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3363"/>
            <a:ext cx="15078075" cy="273200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5" indent="0" algn="ctr">
              <a:buNone/>
              <a:defRPr sz="3298"/>
            </a:lvl2pPr>
            <a:lvl3pPr marL="1507771" indent="0" algn="ctr">
              <a:buNone/>
              <a:defRPr sz="2968"/>
            </a:lvl3pPr>
            <a:lvl4pPr marL="2261655" indent="0" algn="ctr">
              <a:buNone/>
              <a:defRPr sz="2638"/>
            </a:lvl4pPr>
            <a:lvl5pPr marL="3015540" indent="0" algn="ctr">
              <a:buNone/>
              <a:defRPr sz="2638"/>
            </a:lvl5pPr>
            <a:lvl6pPr marL="3769425" indent="0" algn="ctr">
              <a:buNone/>
              <a:defRPr sz="2638"/>
            </a:lvl6pPr>
            <a:lvl7pPr marL="4523311" indent="0" algn="ctr">
              <a:buNone/>
              <a:defRPr sz="2638"/>
            </a:lvl7pPr>
            <a:lvl8pPr marL="5277196" indent="0" algn="ctr">
              <a:buNone/>
              <a:defRPr sz="2638"/>
            </a:lvl8pPr>
            <a:lvl9pPr marL="6031081" indent="0" algn="ctr">
              <a:buNone/>
              <a:defRPr sz="2638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1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4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7" y="2821069"/>
            <a:ext cx="17339786" cy="4707016"/>
          </a:xfrm>
        </p:spPr>
        <p:txBody>
          <a:bodyPr anchor="b"/>
          <a:lstStyle>
            <a:lvl1pPr>
              <a:defRPr sz="989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7" y="7572615"/>
            <a:ext cx="17339786" cy="247530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5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1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55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4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25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1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1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08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41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28580"/>
            <a:ext cx="20104099" cy="106858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1018" y="2763611"/>
            <a:ext cx="15782063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1823" y="2715023"/>
            <a:ext cx="18500453" cy="557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457"/>
            <a:ext cx="17339786" cy="2187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2281"/>
            <a:ext cx="17339786" cy="717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7978"/>
            <a:ext cx="452342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4" y="10487978"/>
            <a:ext cx="678513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1" y="10487978"/>
            <a:ext cx="452342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9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507771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42" indent="-376942" algn="l" defTabSz="1507771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27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71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598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48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368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5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38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2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5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1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55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40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25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11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196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081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457"/>
            <a:ext cx="17339786" cy="2187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2281"/>
            <a:ext cx="17339786" cy="717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7978"/>
            <a:ext cx="452342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4" y="10487978"/>
            <a:ext cx="678513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1" y="10487978"/>
            <a:ext cx="452342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0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1507771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42" indent="-376942" algn="l" defTabSz="1507771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27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71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598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48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368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5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38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2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5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1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55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40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25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11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196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081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457"/>
            <a:ext cx="17339786" cy="2187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2281"/>
            <a:ext cx="17339786" cy="717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7978"/>
            <a:ext cx="452342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6961"/>
            <a:fld id="{A54AC0A0-2C64-D447-B62E-42FFA84680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22/10/2024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4" y="10487978"/>
            <a:ext cx="678513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696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1" y="10487978"/>
            <a:ext cx="452342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6961"/>
            <a:fld id="{2DFA9C34-4D1A-5244-A2F7-575A6C066B5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7696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2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507771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42" indent="-376942" algn="l" defTabSz="1507771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27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71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598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48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368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5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38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23" indent="-376942" algn="l" defTabSz="15077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5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1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55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40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25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11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196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081" algn="l" defTabSz="15077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9.xml"/><Relationship Id="rId12" Type="http://schemas.openxmlformats.org/officeDocument/2006/relationships/diagramLayout" Target="../diagrams/layou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9.xml"/><Relationship Id="rId11" Type="http://schemas.openxmlformats.org/officeDocument/2006/relationships/diagramData" Target="../diagrams/data10.xml"/><Relationship Id="rId5" Type="http://schemas.openxmlformats.org/officeDocument/2006/relationships/diagramLayout" Target="../diagrams/layout9.xml"/><Relationship Id="rId15" Type="http://schemas.microsoft.com/office/2007/relationships/diagramDrawing" Target="../diagrams/drawing10.xml"/><Relationship Id="rId10" Type="http://schemas.microsoft.com/office/2007/relationships/hdphoto" Target="../media/hdphoto1.wdp"/><Relationship Id="rId4" Type="http://schemas.openxmlformats.org/officeDocument/2006/relationships/diagramData" Target="../diagrams/data9.xml"/><Relationship Id="rId9" Type="http://schemas.openxmlformats.org/officeDocument/2006/relationships/image" Target="../media/image12.png"/><Relationship Id="rId14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barbosa@saude.mg.gov.b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AA2D80B-BBD5-2441-B73D-C6C8363F040D}"/>
              </a:ext>
            </a:extLst>
          </p:cNvPr>
          <p:cNvSpPr txBox="1"/>
          <p:nvPr/>
        </p:nvSpPr>
        <p:spPr>
          <a:xfrm>
            <a:off x="368300" y="1543050"/>
            <a:ext cx="1973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376961">
              <a:defRPr/>
            </a:pPr>
            <a:r>
              <a:rPr lang="pt-BR" sz="66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 </a:t>
            </a:r>
            <a:r>
              <a:rPr lang="pt-BR" sz="6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continuada de descentralização da aplicação espacial de </a:t>
            </a:r>
            <a:r>
              <a:rPr lang="pt-BR" sz="6600" b="1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adulticida</a:t>
            </a:r>
            <a:r>
              <a:rPr lang="pt-BR" sz="6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Ultra Baixo Volume (UBV-Veicular) para controle do Aedes aegypti, por meio dos Consórcios Intermunicipais de Saúde no estado de Minas Gerais. </a:t>
            </a:r>
            <a:endParaRPr kumimoji="0" lang="pt-BR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195925" y="54636"/>
            <a:ext cx="13425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Monitoramento Técnico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93850" y="1609889"/>
            <a:ext cx="17830800" cy="8315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76961">
              <a:lnSpc>
                <a:spcPct val="150000"/>
              </a:lnSpc>
            </a:pPr>
            <a:r>
              <a:rPr lang="pt-BR" sz="3958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958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58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1º, </a:t>
            </a:r>
            <a:r>
              <a:rPr lang="pt-BR" sz="3958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2º – A SES/MG poderá realizar, a qualquer momento, supervisões técnicas para a verificação do atendimento aos critérios técnicos, de especificação dos equipamentos e da metodologia de aplicação do serviço realizado conforme disposto no Anexo I</a:t>
            </a:r>
            <a:r>
              <a:rPr lang="pt-BR" sz="3958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76961">
              <a:lnSpc>
                <a:spcPct val="150000"/>
              </a:lnSpc>
            </a:pPr>
            <a:endParaRPr lang="pt-BR" sz="3958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76961">
              <a:lnSpc>
                <a:spcPct val="150000"/>
              </a:lnSpc>
            </a:pPr>
            <a:r>
              <a:rPr lang="pt-BR" sz="3958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Técnica Específica da Área Técnica irá nortear as URS para supervisões constantes.</a:t>
            </a:r>
          </a:p>
          <a:p>
            <a:pPr algn="just" defTabSz="376961">
              <a:lnSpc>
                <a:spcPct val="150000"/>
              </a:lnSpc>
            </a:pPr>
            <a:endParaRPr lang="pt-BR" sz="395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76961">
              <a:lnSpc>
                <a:spcPct val="150000"/>
              </a:lnSpc>
            </a:pPr>
            <a:r>
              <a:rPr lang="pt-BR" sz="3958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Análises qualitativas e quantitativas da prestação do serviço.</a:t>
            </a:r>
            <a:endParaRPr lang="pt-BR" sz="395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958415" y="54637"/>
            <a:ext cx="13425515" cy="192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Distribuição dos veículos (URS)</a:t>
            </a:r>
          </a:p>
          <a:p>
            <a:r>
              <a:rPr lang="pt-BR" dirty="0"/>
              <a:t>Proposta 1 - Percentil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95925" y="2043606"/>
            <a:ext cx="18035204" cy="85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6961"/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URS ordenadas por número de </a:t>
            </a:r>
            <a:r>
              <a:rPr lang="pt-BR" sz="4947" dirty="0" smtClean="0">
                <a:solidFill>
                  <a:prstClr val="black"/>
                </a:solidFill>
                <a:latin typeface="Calibri" panose="020F0502020204030204"/>
              </a:rPr>
              <a:t>municípios dividido </a:t>
            </a:r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em 3 percentis 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68904522"/>
              </p:ext>
            </p:extLst>
          </p:nvPr>
        </p:nvGraphicFramePr>
        <p:xfrm>
          <a:off x="1365250" y="2804840"/>
          <a:ext cx="16200094" cy="7653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567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958415" y="54637"/>
            <a:ext cx="13425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Distribuição dos </a:t>
            </a:r>
            <a:r>
              <a:rPr lang="pt-BR" dirty="0" smtClean="0"/>
              <a:t>Conjuntos de </a:t>
            </a:r>
          </a:p>
          <a:p>
            <a:r>
              <a:rPr lang="pt-BR" dirty="0" smtClean="0"/>
              <a:t>UBV-Veicular (</a:t>
            </a:r>
            <a:r>
              <a:rPr lang="pt-BR" dirty="0"/>
              <a:t>URS</a:t>
            </a:r>
            <a:r>
              <a:rPr lang="pt-BR" dirty="0" smtClean="0"/>
              <a:t>)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958415" y="1805670"/>
          <a:ext cx="10168890" cy="9430196"/>
        </p:xfrm>
        <a:graphic>
          <a:graphicData uri="http://schemas.openxmlformats.org/drawingml/2006/table">
            <a:tbl>
              <a:tblPr/>
              <a:tblGrid>
                <a:gridCol w="3975603">
                  <a:extLst>
                    <a:ext uri="{9D8B030D-6E8A-4147-A177-3AD203B41FA5}">
                      <a16:colId xmlns:a16="http://schemas.microsoft.com/office/drawing/2014/main" val="4242819960"/>
                    </a:ext>
                  </a:extLst>
                </a:gridCol>
                <a:gridCol w="3786289">
                  <a:extLst>
                    <a:ext uri="{9D8B030D-6E8A-4147-A177-3AD203B41FA5}">
                      <a16:colId xmlns:a16="http://schemas.microsoft.com/office/drawing/2014/main" val="585966602"/>
                    </a:ext>
                  </a:extLst>
                </a:gridCol>
                <a:gridCol w="2406998">
                  <a:extLst>
                    <a:ext uri="{9D8B030D-6E8A-4147-A177-3AD203B41FA5}">
                      <a16:colId xmlns:a16="http://schemas.microsoft.com/office/drawing/2014/main" val="2462115325"/>
                    </a:ext>
                  </a:extLst>
                </a:gridCol>
              </a:tblGrid>
              <a:tr h="33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URS</a:t>
                      </a:r>
                    </a:p>
                  </a:txBody>
                  <a:tcPr marL="7854" marR="7854" marT="7854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Municípios (nº)</a:t>
                      </a:r>
                    </a:p>
                  </a:txBody>
                  <a:tcPr marL="7854" marR="7854" marT="7854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Carros (percentil)</a:t>
                      </a:r>
                    </a:p>
                  </a:txBody>
                  <a:tcPr marL="7854" marR="7854" marT="7854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83690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Montes Claros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04711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Divinópolis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595632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Pouso Alegre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55664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Governador Valadares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97930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Varginha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10656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Belo Horizonte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98626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Juiz de Fora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325795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Coronel Fabriciano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775972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Sete Lagoas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052420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Manhuaçu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55141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Barbacena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59848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Teófilo Otoni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94587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Diamantina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61802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Ubá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30247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Ponte Nova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26558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Itabira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01660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Passos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5896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Uberaba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450125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Januária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8698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Pedra Azul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31012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Alfenas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99635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Patos de Minas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441510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São João Del Rei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461123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Uberlândia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73749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Leopoldina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77837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Unaí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68110"/>
                  </a:ext>
                </a:extLst>
              </a:tr>
              <a:tr h="309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Ituiutaba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5959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Pirapora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34484"/>
                  </a:ext>
                </a:extLst>
              </a:tr>
              <a:tr h="33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854" marR="7854" marT="7854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854" marR="7854" marT="7854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854" marR="7854" marT="7854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41317"/>
                  </a:ext>
                </a:extLst>
              </a:tr>
            </a:tbl>
          </a:graphicData>
        </a:graphic>
      </p:graphicFrame>
      <p:sp>
        <p:nvSpPr>
          <p:cNvPr id="8" name="Retângulo Arredondado 7"/>
          <p:cNvSpPr/>
          <p:nvPr/>
        </p:nvSpPr>
        <p:spPr>
          <a:xfrm>
            <a:off x="11472113" y="2792588"/>
            <a:ext cx="4211736" cy="153390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6961"/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Percentil 3</a:t>
            </a:r>
          </a:p>
          <a:p>
            <a:pPr algn="ctr" defTabSz="376961"/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3 carros</a:t>
            </a:r>
          </a:p>
        </p:txBody>
      </p:sp>
      <p:sp>
        <p:nvSpPr>
          <p:cNvPr id="9" name="Retângulo Arredondado 8"/>
          <p:cNvSpPr/>
          <p:nvPr/>
        </p:nvSpPr>
        <p:spPr>
          <a:xfrm>
            <a:off x="11472113" y="5760640"/>
            <a:ext cx="4211736" cy="15339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6961"/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Percentil 2</a:t>
            </a:r>
          </a:p>
          <a:p>
            <a:pPr algn="ctr" defTabSz="376961"/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2 carros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11472113" y="8728692"/>
            <a:ext cx="4211736" cy="1533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6961"/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Percentil 1</a:t>
            </a:r>
          </a:p>
          <a:p>
            <a:pPr algn="ctr" defTabSz="376961"/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1 carro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10" y="4326494"/>
            <a:ext cx="4021082" cy="311005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7198146" y="4118840"/>
            <a:ext cx="2257542" cy="2376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76961"/>
            <a:endParaRPr lang="pt-BR" sz="4947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376961"/>
            <a:r>
              <a:rPr lang="pt-BR" sz="4947" b="1" dirty="0">
                <a:solidFill>
                  <a:prstClr val="black"/>
                </a:solidFill>
                <a:latin typeface="Calibri" panose="020F0502020204030204"/>
              </a:rPr>
              <a:t>55</a:t>
            </a:r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376961"/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veículos</a:t>
            </a:r>
          </a:p>
        </p:txBody>
      </p:sp>
    </p:spTree>
    <p:extLst>
      <p:ext uri="{BB962C8B-B14F-4D97-AF65-F5344CB8AC3E}">
        <p14:creationId xmlns:p14="http://schemas.microsoft.com/office/powerpoint/2010/main" val="18137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958415" y="54636"/>
            <a:ext cx="13425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Cronograma - Etapa regional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43277268"/>
              </p:ext>
            </p:extLst>
          </p:nvPr>
        </p:nvGraphicFramePr>
        <p:xfrm>
          <a:off x="3270250" y="1236483"/>
          <a:ext cx="11342280" cy="464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171565" y="3883104"/>
            <a:ext cx="8634085" cy="7184946"/>
          </a:xfrm>
          <a:prstGeom prst="roundRect">
            <a:avLst>
              <a:gd name="adj" fmla="val 4284"/>
            </a:avLst>
          </a:prstGeom>
          <a:gradFill flip="none" rotWithShape="1">
            <a:gsLst>
              <a:gs pos="72000">
                <a:schemeClr val="accent6">
                  <a:lumMod val="89000"/>
                </a:schemeClr>
              </a:gs>
              <a:gs pos="85000">
                <a:schemeClr val="accent6">
                  <a:lumMod val="89000"/>
                </a:schemeClr>
              </a:gs>
              <a:gs pos="85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just" defTabSz="376961"/>
            <a:r>
              <a:rPr lang="pt-BR" sz="3200" dirty="0"/>
              <a:t>§ 3º – Os critérios para </a:t>
            </a:r>
            <a:r>
              <a:rPr lang="pt-BR" sz="3200" dirty="0" err="1"/>
              <a:t>pactuação</a:t>
            </a:r>
            <a:r>
              <a:rPr lang="pt-BR" sz="3200" dirty="0"/>
              <a:t> deverão ser definidos em âmbito local, levando em consideração dentre os CIS que manifestaram interesse, aquele que melhor possa atender o presente objeto desta política, ou seja, aquele que tenha superior: capacidade operacional para realizar a ação proposta; capacidade de abrangência pelo maior número de municípios consorciados na região a ser atendida; e, comprometimento em dispor de uma referência técnica com disponibilidade em tempo integral (carga horária completa, geralmente de 40 horas semanais). </a:t>
            </a:r>
            <a:endParaRPr lang="pt-BR" sz="6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have Esquerda 5"/>
          <p:cNvSpPr/>
          <p:nvPr/>
        </p:nvSpPr>
        <p:spPr>
          <a:xfrm>
            <a:off x="10659592" y="3804450"/>
            <a:ext cx="890915" cy="7344000"/>
          </a:xfrm>
          <a:prstGeom prst="leftBrace">
            <a:avLst>
              <a:gd name="adj1" fmla="val 36072"/>
              <a:gd name="adj2" fmla="val 16847"/>
            </a:avLst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1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958415" y="54636"/>
            <a:ext cx="13425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Cronograma - Etapa regional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54799597"/>
              </p:ext>
            </p:extLst>
          </p:nvPr>
        </p:nvGraphicFramePr>
        <p:xfrm>
          <a:off x="2469845" y="1236483"/>
          <a:ext cx="13025185" cy="1005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93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958415" y="54636"/>
            <a:ext cx="13425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Cronograma - Etapa regional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98388527"/>
              </p:ext>
            </p:extLst>
          </p:nvPr>
        </p:nvGraphicFramePr>
        <p:xfrm>
          <a:off x="2469845" y="1236483"/>
          <a:ext cx="13025185" cy="1005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4959544" y="2142776"/>
            <a:ext cx="4950380" cy="3318986"/>
          </a:xfrm>
          <a:prstGeom prst="roundRect">
            <a:avLst>
              <a:gd name="adj" fmla="val 11042"/>
            </a:avLst>
          </a:prstGeom>
          <a:gradFill>
            <a:gsLst>
              <a:gs pos="57000">
                <a:srgbClr val="7030A0"/>
              </a:gs>
              <a:gs pos="81000">
                <a:schemeClr val="accent3">
                  <a:lumMod val="0"/>
                  <a:lumOff val="100000"/>
                </a:schemeClr>
              </a:gs>
              <a:gs pos="100000">
                <a:schemeClr val="tx1"/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>
            <a:defPPr>
              <a:defRPr lang="pt-BR"/>
            </a:defPPr>
            <a:lvl1pPr algn="just" defTabSz="376961">
              <a:defRPr sz="3200"/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</a:rPr>
              <a:t>Política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Continuada</a:t>
            </a:r>
            <a:endParaRPr lang="pt-BR" b="1" dirty="0">
              <a:solidFill>
                <a:schemeClr val="bg1"/>
              </a:solidFill>
            </a:endParaRPr>
          </a:p>
          <a:p>
            <a:pPr algn="ctr"/>
            <a:endParaRPr lang="pt-BR" sz="4400" b="1" dirty="0">
              <a:solidFill>
                <a:schemeClr val="bg1"/>
              </a:solidFill>
            </a:endParaRPr>
          </a:p>
          <a:p>
            <a:pPr algn="ctr"/>
            <a:r>
              <a:rPr lang="pt-BR" sz="4400" b="1" dirty="0" smtClean="0"/>
              <a:t>60 meses</a:t>
            </a:r>
          </a:p>
          <a:p>
            <a:pPr algn="ctr"/>
            <a:endParaRPr lang="pt-BR" sz="44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59543" y="6115050"/>
            <a:ext cx="4950381" cy="2391991"/>
          </a:xfrm>
          <a:prstGeom prst="rect">
            <a:avLst/>
          </a:prstGeom>
        </p:spPr>
      </p:pic>
      <p:cxnSp>
        <p:nvCxnSpPr>
          <p:cNvPr id="14" name="Conector de Seta Reta 13"/>
          <p:cNvCxnSpPr/>
          <p:nvPr/>
        </p:nvCxnSpPr>
        <p:spPr>
          <a:xfrm>
            <a:off x="14688395" y="10223589"/>
            <a:ext cx="994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endCxn id="10" idx="2"/>
          </p:cNvCxnSpPr>
          <p:nvPr/>
        </p:nvCxnSpPr>
        <p:spPr>
          <a:xfrm flipH="1" flipV="1">
            <a:off x="17434734" y="8507041"/>
            <a:ext cx="4626" cy="653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0" idx="0"/>
            <a:endCxn id="4" idx="2"/>
          </p:cNvCxnSpPr>
          <p:nvPr/>
        </p:nvCxnSpPr>
        <p:spPr>
          <a:xfrm flipV="1">
            <a:off x="17434734" y="5461762"/>
            <a:ext cx="0" cy="653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766531557"/>
              </p:ext>
            </p:extLst>
          </p:nvPr>
        </p:nvGraphicFramePr>
        <p:xfrm>
          <a:off x="15690849" y="8384850"/>
          <a:ext cx="4219075" cy="29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6351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450850" y="-57150"/>
            <a:ext cx="151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Minuta de Deliberação/Resolução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92" y="2800350"/>
            <a:ext cx="1830551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060450" y="-96253"/>
            <a:ext cx="13425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Cronograma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319250" y="8782050"/>
            <a:ext cx="5715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31951"/>
              </p:ext>
            </p:extLst>
          </p:nvPr>
        </p:nvGraphicFramePr>
        <p:xfrm>
          <a:off x="374649" y="1466850"/>
          <a:ext cx="19430999" cy="7687491"/>
        </p:xfrm>
        <a:graphic>
          <a:graphicData uri="http://schemas.openxmlformats.org/drawingml/2006/table">
            <a:tbl>
              <a:tblPr firstRow="1" firstCol="1"/>
              <a:tblGrid>
                <a:gridCol w="6527600">
                  <a:extLst>
                    <a:ext uri="{9D8B030D-6E8A-4147-A177-3AD203B41FA5}">
                      <a16:colId xmlns:a16="http://schemas.microsoft.com/office/drawing/2014/main" val="3364273928"/>
                    </a:ext>
                  </a:extLst>
                </a:gridCol>
                <a:gridCol w="3357035">
                  <a:extLst>
                    <a:ext uri="{9D8B030D-6E8A-4147-A177-3AD203B41FA5}">
                      <a16:colId xmlns:a16="http://schemas.microsoft.com/office/drawing/2014/main" val="188563478"/>
                    </a:ext>
                  </a:extLst>
                </a:gridCol>
                <a:gridCol w="3550080">
                  <a:extLst>
                    <a:ext uri="{9D8B030D-6E8A-4147-A177-3AD203B41FA5}">
                      <a16:colId xmlns:a16="http://schemas.microsoft.com/office/drawing/2014/main" val="1190953752"/>
                    </a:ext>
                  </a:extLst>
                </a:gridCol>
                <a:gridCol w="2182723">
                  <a:extLst>
                    <a:ext uri="{9D8B030D-6E8A-4147-A177-3AD203B41FA5}">
                      <a16:colId xmlns:a16="http://schemas.microsoft.com/office/drawing/2014/main" val="1186592821"/>
                    </a:ext>
                  </a:extLst>
                </a:gridCol>
                <a:gridCol w="790485">
                  <a:extLst>
                    <a:ext uri="{9D8B030D-6E8A-4147-A177-3AD203B41FA5}">
                      <a16:colId xmlns:a16="http://schemas.microsoft.com/office/drawing/2014/main" val="1397895640"/>
                    </a:ext>
                  </a:extLst>
                </a:gridCol>
                <a:gridCol w="790485">
                  <a:extLst>
                    <a:ext uri="{9D8B030D-6E8A-4147-A177-3AD203B41FA5}">
                      <a16:colId xmlns:a16="http://schemas.microsoft.com/office/drawing/2014/main" val="2226155226"/>
                    </a:ext>
                  </a:extLst>
                </a:gridCol>
                <a:gridCol w="1853081">
                  <a:extLst>
                    <a:ext uri="{9D8B030D-6E8A-4147-A177-3AD203B41FA5}">
                      <a16:colId xmlns:a16="http://schemas.microsoft.com/office/drawing/2014/main" val="2147576546"/>
                    </a:ext>
                  </a:extLst>
                </a:gridCol>
                <a:gridCol w="379510">
                  <a:extLst>
                    <a:ext uri="{9D8B030D-6E8A-4147-A177-3AD203B41FA5}">
                      <a16:colId xmlns:a16="http://schemas.microsoft.com/office/drawing/2014/main" val="3543890687"/>
                    </a:ext>
                  </a:extLst>
                </a:gridCol>
              </a:tblGrid>
              <a:tr h="916665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Etapa/Atividade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Responsável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de Início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75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225314"/>
                  </a:ext>
                </a:extLst>
              </a:tr>
              <a:tr h="28215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192964"/>
                  </a:ext>
                </a:extLst>
              </a:tr>
              <a:tr h="58695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712785"/>
                  </a:ext>
                </a:extLst>
              </a:tr>
              <a:tr h="1374997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Assinatura dos termos de adesão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CIS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dias após disponibilizado pela SES/MG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833512"/>
                  </a:ext>
                </a:extLst>
              </a:tr>
              <a:tr h="907344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Pagamento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SES/MG (Nível Central)</a:t>
                      </a: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30/08/2024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118533"/>
                  </a:ext>
                </a:extLst>
              </a:tr>
              <a:tr h="458332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Prazo máximo para organização dos serviços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CIS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01/09/2024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29/11/2024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726683"/>
                  </a:ext>
                </a:extLst>
              </a:tr>
              <a:tr h="1374997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1ª Supervisão da SES/MG junto aos CIS para verificação dos conjuntos disponíveis para o uso do UBV-Veicular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SES/MG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01/11/2024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29/11/2024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725639"/>
                  </a:ext>
                </a:extLst>
              </a:tr>
              <a:tr h="458332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Execução do serviço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Municípios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01/12/2024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31/05/2025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470954"/>
                  </a:ext>
                </a:extLst>
              </a:tr>
              <a:tr h="458332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Monitoramento dos indicadores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SES/MG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01/06/2025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31/07/2025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07652"/>
                  </a:ext>
                </a:extLst>
              </a:tr>
              <a:tr h="458332"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33" marR="4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837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77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450850" y="-57150"/>
            <a:ext cx="151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Minuta de Deliberação/Resolução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2850" y="926077"/>
            <a:ext cx="13639800" cy="124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30"/>
          <a:stretch/>
        </p:blipFill>
        <p:spPr>
          <a:xfrm>
            <a:off x="1136650" y="1238250"/>
            <a:ext cx="15163800" cy="91135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450850" y="-57150"/>
            <a:ext cx="151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Minuta de Deliberação/Resolução</a:t>
            </a:r>
          </a:p>
        </p:txBody>
      </p:sp>
    </p:spTree>
    <p:extLst>
      <p:ext uri="{BB962C8B-B14F-4D97-AF65-F5344CB8AC3E}">
        <p14:creationId xmlns:p14="http://schemas.microsoft.com/office/powerpoint/2010/main" val="28406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060450" y="353197"/>
            <a:ext cx="14821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6961"/>
            <a:r>
              <a:rPr lang="pt-BR" sz="6600" b="1" dirty="0" smtClean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Contexto do controle de vetores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441450" y="1924050"/>
            <a:ext cx="176784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6961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história da saúde pública </a:t>
            </a:r>
          </a:p>
          <a:p>
            <a:pPr defTabSz="376961"/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 defTabSz="376961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Sucessivas reorganizações da vigilância em saúde: epidemiológica, entomológica e de controle vetorial.</a:t>
            </a:r>
          </a:p>
          <a:p>
            <a:pPr marL="1485900" lvl="2" indent="-571500" defTabSz="376961">
              <a:buFont typeface="Arial" panose="020B0604020202020204" pitchFamily="34" charset="0"/>
              <a:buChar char="•"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 defTabSz="376961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Criação e extinção de programas, serviços e órgãos</a:t>
            </a:r>
          </a:p>
          <a:p>
            <a:pPr marL="1485900" lvl="2" indent="-571500" defTabSz="376961">
              <a:buFont typeface="Arial" panose="020B0604020202020204" pitchFamily="34" charset="0"/>
              <a:buChar char="•"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 defTabSz="376961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Criação do SUS</a:t>
            </a:r>
          </a:p>
          <a:p>
            <a:pPr marL="1485900" lvl="2" indent="-571500" defTabSz="376961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 defTabSz="376961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de descentralização dos serviços no território</a:t>
            </a:r>
          </a:p>
          <a:p>
            <a:pPr marL="1485900" lvl="2" indent="-571500" defTabSz="376961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 defTabSz="376961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Potencialidade de parcerias SES - CIS</a:t>
            </a:r>
          </a:p>
          <a:p>
            <a:pPr marL="1485900" lvl="2" indent="-571500" defTabSz="376961">
              <a:buFont typeface="Arial" panose="020B0604020202020204" pitchFamily="34" charset="0"/>
              <a:buChar char="•"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AA2D80B-BBD5-2441-B73D-C6C8363F040D}"/>
              </a:ext>
            </a:extLst>
          </p:cNvPr>
          <p:cNvSpPr txBox="1"/>
          <p:nvPr/>
        </p:nvSpPr>
        <p:spPr>
          <a:xfrm>
            <a:off x="11623112" y="4795025"/>
            <a:ext cx="7308706" cy="174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6961"/>
            <a:r>
              <a:rPr lang="pt-BR" sz="10719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AA2D80B-BBD5-2441-B73D-C6C8363F040D}"/>
              </a:ext>
            </a:extLst>
          </p:cNvPr>
          <p:cNvSpPr txBox="1"/>
          <p:nvPr/>
        </p:nvSpPr>
        <p:spPr>
          <a:xfrm>
            <a:off x="10645419" y="9316947"/>
            <a:ext cx="94586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6961"/>
            <a:r>
              <a:rPr lang="pt-BR" sz="2968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dengue@saude.mg.gov.br</a:t>
            </a:r>
            <a:endParaRPr lang="pt-BR" sz="2968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4925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AA2D80B-BBD5-2441-B73D-C6C8363F040D}"/>
              </a:ext>
            </a:extLst>
          </p:cNvPr>
          <p:cNvSpPr txBox="1"/>
          <p:nvPr/>
        </p:nvSpPr>
        <p:spPr>
          <a:xfrm>
            <a:off x="0" y="3414812"/>
            <a:ext cx="20104100" cy="174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6961"/>
            <a:r>
              <a:rPr lang="pt-BR" sz="10719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Perspectivas</a:t>
            </a:r>
            <a:endParaRPr lang="pt-BR" sz="10719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450850" y="628650"/>
            <a:ext cx="151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6961"/>
            <a:r>
              <a:rPr lang="pt-BR" sz="6000" b="1" dirty="0" smtClean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Proposta para o controle do </a:t>
            </a:r>
            <a:r>
              <a:rPr lang="pt-BR" sz="6000" b="1" i="1" dirty="0" err="1" smtClean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A.aegypti</a:t>
            </a:r>
            <a:endParaRPr lang="pt-BR" sz="6000" b="1" i="1" dirty="0" smtClean="0">
              <a:solidFill>
                <a:srgbClr val="ED7D3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463035" y="1314450"/>
            <a:ext cx="1912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376961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defTabSz="376961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continuada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de descentralização da aplicação espacial de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adulticida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Ultra Baixo Volume (UBV-Veicular) para controle do Aedes aegypti, por meio dos Consórcios Intermunicipais de Saúde no estado de Minas Gerais. 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defTabSz="376961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defTabSz="376961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Repasse de recurso financeiro para serviço descentralizado de UBV-Veicular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869933"/>
              </p:ext>
            </p:extLst>
          </p:nvPr>
        </p:nvGraphicFramePr>
        <p:xfrm>
          <a:off x="450850" y="5353050"/>
          <a:ext cx="1935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8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AA2D80B-BBD5-2441-B73D-C6C8363F040D}"/>
              </a:ext>
            </a:extLst>
          </p:cNvPr>
          <p:cNvSpPr txBox="1"/>
          <p:nvPr/>
        </p:nvSpPr>
        <p:spPr>
          <a:xfrm>
            <a:off x="0" y="3414812"/>
            <a:ext cx="20104100" cy="174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6961"/>
            <a:r>
              <a:rPr lang="pt-BR" sz="10719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Minuta Proposta</a:t>
            </a:r>
            <a:endParaRPr lang="pt-BR" sz="10719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46050" y="19050"/>
            <a:ext cx="151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6961"/>
            <a:r>
              <a:rPr lang="pt-BR" sz="6000" b="1" dirty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Minuta de </a:t>
            </a:r>
            <a:r>
              <a:rPr lang="pt-BR" sz="6000" b="1" dirty="0" smtClean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Deliberação</a:t>
            </a:r>
            <a:endParaRPr lang="pt-BR" sz="6000" b="1" dirty="0">
              <a:solidFill>
                <a:srgbClr val="ED7D3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3450" y="1086714"/>
            <a:ext cx="13145079" cy="93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2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450850" y="95250"/>
            <a:ext cx="151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Minuta de Resolução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3450" y="1110913"/>
            <a:ext cx="13792200" cy="98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4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831850" y="4667250"/>
            <a:ext cx="17928035" cy="4516625"/>
            <a:chOff x="1257608" y="2237158"/>
            <a:chExt cx="16231536" cy="10888292"/>
          </a:xfrm>
        </p:grpSpPr>
        <p:graphicFrame>
          <p:nvGraphicFramePr>
            <p:cNvPr id="6" name="Diagrama 5"/>
            <p:cNvGraphicFramePr/>
            <p:nvPr>
              <p:extLst>
                <p:ext uri="{D42A27DB-BD31-4B8C-83A1-F6EECF244321}">
                  <p14:modId xmlns:p14="http://schemas.microsoft.com/office/powerpoint/2010/main" val="2507218557"/>
                </p:ext>
              </p:extLst>
            </p:nvPr>
          </p:nvGraphicFramePr>
          <p:xfrm>
            <a:off x="1289050" y="2237158"/>
            <a:ext cx="16200094" cy="81450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8" name="Diagrama 7"/>
            <p:cNvGraphicFramePr/>
            <p:nvPr>
              <p:extLst>
                <p:ext uri="{D42A27DB-BD31-4B8C-83A1-F6EECF244321}">
                  <p14:modId xmlns:p14="http://schemas.microsoft.com/office/powerpoint/2010/main" val="2605240841"/>
                </p:ext>
              </p:extLst>
            </p:nvPr>
          </p:nvGraphicFramePr>
          <p:xfrm>
            <a:off x="1257608" y="4980358"/>
            <a:ext cx="16200094" cy="81450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8777444" y="4909309"/>
              <a:ext cx="4282123" cy="2057863"/>
            </a:xfrm>
            <a:prstGeom prst="rect">
              <a:avLst/>
            </a:prstGeom>
            <a:solidFill>
              <a:srgbClr val="ED7D31"/>
            </a:solidFill>
            <a:ln w="76200">
              <a:solidFill>
                <a:srgbClr val="C85C12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 defTabSz="376961"/>
              <a:r>
                <a:rPr lang="pt-BR" sz="4947" dirty="0" smtClean="0">
                  <a:solidFill>
                    <a:prstClr val="black"/>
                  </a:solidFill>
                  <a:latin typeface="Calibri" panose="020F0502020204030204"/>
                </a:rPr>
                <a:t> 2024 a 2029 </a:t>
              </a:r>
              <a:endParaRPr lang="pt-BR" sz="494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1235216" y="1013720"/>
            <a:ext cx="18113234" cy="313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36513" defTabSz="376961">
              <a:buFont typeface="Arial" panose="020B0604020202020204" pitchFamily="34" charset="0"/>
              <a:buChar char="•"/>
            </a:pPr>
            <a:r>
              <a:rPr lang="pt-BR" sz="4947" dirty="0" smtClean="0">
                <a:solidFill>
                  <a:prstClr val="black"/>
                </a:solidFill>
                <a:latin typeface="Calibri" panose="020F0502020204030204"/>
              </a:rPr>
              <a:t> Serviço para 6 </a:t>
            </a:r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meses </a:t>
            </a:r>
            <a:r>
              <a:rPr lang="pt-BR" sz="4947" dirty="0" smtClean="0">
                <a:solidFill>
                  <a:prstClr val="black"/>
                </a:solidFill>
                <a:latin typeface="Calibri" panose="020F0502020204030204"/>
              </a:rPr>
              <a:t>por ano (dezembro </a:t>
            </a:r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pt-BR" sz="4947" dirty="0" smtClean="0">
                <a:solidFill>
                  <a:prstClr val="black"/>
                </a:solidFill>
                <a:latin typeface="Calibri" panose="020F0502020204030204"/>
              </a:rPr>
              <a:t>maio)</a:t>
            </a:r>
          </a:p>
          <a:p>
            <a:pPr marL="685800" indent="36513" defTabSz="376961">
              <a:buFont typeface="Arial" panose="020B0604020202020204" pitchFamily="34" charset="0"/>
              <a:buChar char="•"/>
            </a:pPr>
            <a:endParaRPr lang="pt-BR" sz="4947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36513" defTabSz="376961">
              <a:buFont typeface="Arial" panose="020B0604020202020204" pitchFamily="34" charset="0"/>
              <a:buChar char="•"/>
            </a:pPr>
            <a:r>
              <a:rPr lang="pt-BR" sz="4947" dirty="0" smtClean="0">
                <a:solidFill>
                  <a:prstClr val="black"/>
                </a:solidFill>
              </a:rPr>
              <a:t> 2024 a 2029 com </a:t>
            </a:r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pt-BR" sz="4947" dirty="0" smtClean="0">
                <a:solidFill>
                  <a:prstClr val="black"/>
                </a:solidFill>
                <a:latin typeface="Calibri" panose="020F0502020204030204"/>
              </a:rPr>
              <a:t>epasse fixo de </a:t>
            </a:r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100% do valor </a:t>
            </a:r>
            <a:r>
              <a:rPr lang="pt-BR" sz="4947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pt-BR" sz="4947" dirty="0">
                <a:solidFill>
                  <a:prstClr val="black"/>
                </a:solidFill>
                <a:latin typeface="Calibri" panose="020F0502020204030204"/>
              </a:rPr>
              <a:t>R$ </a:t>
            </a:r>
            <a:r>
              <a:rPr lang="pt-BR" sz="4947" dirty="0" smtClean="0">
                <a:solidFill>
                  <a:prstClr val="black"/>
                </a:solidFill>
                <a:latin typeface="Calibri" panose="020F0502020204030204"/>
              </a:rPr>
              <a:t>85.000,00</a:t>
            </a:r>
            <a:r>
              <a:rPr lang="pt-BR" sz="4947" baseline="30000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pt-BR" sz="4947" dirty="0" smtClean="0">
                <a:solidFill>
                  <a:prstClr val="black"/>
                </a:solidFill>
                <a:latin typeface="Calibri" panose="020F0502020204030204"/>
              </a:rPr>
              <a:t>/conjunto/mês)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46050" y="19050"/>
            <a:ext cx="151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Base de Cálculo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463550" y="8401050"/>
            <a:ext cx="1638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 defTabSz="376961"/>
            <a:endParaRPr lang="pt-BR" sz="3200" dirty="0">
              <a:solidFill>
                <a:prstClr val="black"/>
              </a:solidFill>
            </a:endParaRPr>
          </a:p>
          <a:p>
            <a:pPr marL="685800" algn="just" defTabSz="376961"/>
            <a:r>
              <a:rPr lang="pt-BR" sz="3200" baseline="30000" dirty="0" smtClean="0">
                <a:solidFill>
                  <a:prstClr val="black"/>
                </a:solidFill>
              </a:rPr>
              <a:t>1 </a:t>
            </a:r>
            <a:r>
              <a:rPr lang="pt-BR" sz="3200" dirty="0" smtClean="0">
                <a:solidFill>
                  <a:prstClr val="black"/>
                </a:solidFill>
              </a:rPr>
              <a:t>Art. </a:t>
            </a:r>
            <a:r>
              <a:rPr lang="pt-BR" sz="3200" dirty="0">
                <a:solidFill>
                  <a:prstClr val="black"/>
                </a:solidFill>
              </a:rPr>
              <a:t>9º § </a:t>
            </a:r>
            <a:r>
              <a:rPr lang="pt-BR" sz="3200" dirty="0" smtClean="0">
                <a:solidFill>
                  <a:prstClr val="black"/>
                </a:solidFill>
              </a:rPr>
              <a:t>2º </a:t>
            </a:r>
            <a:r>
              <a:rPr lang="pt-BR" sz="3200" dirty="0">
                <a:solidFill>
                  <a:prstClr val="black"/>
                </a:solidFill>
              </a:rPr>
              <a:t>- O beneficiário que apresentar resultados abaixo de 70% em dois monitoramentos consecutivos terá o pagamento da parcela anual suspensa até que demonstre, em monitoramento subsequente, o cumprimento dos indicadores de forma satisfatória, ou seja, igual ou superior a 70</a:t>
            </a:r>
            <a:r>
              <a:rPr lang="pt-BR" sz="3200" dirty="0" smtClean="0">
                <a:solidFill>
                  <a:prstClr val="black"/>
                </a:solidFill>
              </a:rPr>
              <a:t>%.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1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94517959"/>
              </p:ext>
            </p:extLst>
          </p:nvPr>
        </p:nvGraphicFramePr>
        <p:xfrm>
          <a:off x="152400" y="1070299"/>
          <a:ext cx="19805650" cy="9692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195925" y="-143072"/>
            <a:ext cx="13425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376961">
              <a:defRPr sz="6000" b="1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Monitoramento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12499904"/>
              </p:ext>
            </p:extLst>
          </p:nvPr>
        </p:nvGraphicFramePr>
        <p:xfrm>
          <a:off x="-1530350" y="1523294"/>
          <a:ext cx="13402734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224674" y="2903747"/>
            <a:ext cx="7904576" cy="618310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376961"/>
            <a:r>
              <a:rPr lang="pt-BR" sz="3958" dirty="0" smtClean="0">
                <a:solidFill>
                  <a:prstClr val="black"/>
                </a:solidFill>
                <a:latin typeface="Calibri" panose="020F0502020204030204"/>
              </a:rPr>
              <a:t>Monitoramento para fins de acompanhamento da resolução: </a:t>
            </a:r>
          </a:p>
          <a:p>
            <a:pPr algn="ctr" defTabSz="376961"/>
            <a:endParaRPr lang="pt-BR" sz="3958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ctr" defTabSz="376961"/>
            <a:endParaRPr lang="pt-BR" sz="3958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376961"/>
            <a:endParaRPr lang="pt-BR" sz="3958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ctr" defTabSz="376961"/>
            <a:endParaRPr lang="pt-BR" sz="3958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376961"/>
            <a:endParaRPr lang="pt-BR" sz="3958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ctr" defTabSz="376961"/>
            <a:endParaRPr lang="pt-BR" sz="3958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376961"/>
            <a:endParaRPr lang="pt-BR" sz="3958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ctr" defTabSz="376961"/>
            <a:r>
              <a:rPr lang="pt-BR" sz="3958" b="1" dirty="0" smtClean="0">
                <a:solidFill>
                  <a:prstClr val="black"/>
                </a:solidFill>
                <a:latin typeface="Calibri" panose="020F0502020204030204"/>
              </a:rPr>
              <a:t>JULHO DE CADA ANO</a:t>
            </a:r>
            <a:endParaRPr lang="pt-BR" sz="3958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10224674" y="4860309"/>
            <a:ext cx="7904576" cy="2811975"/>
            <a:chOff x="12185651" y="6466513"/>
            <a:chExt cx="6657121" cy="3898390"/>
          </a:xfrm>
        </p:grpSpPr>
        <p:sp>
          <p:nvSpPr>
            <p:cNvPr id="5" name="CaixaDeTexto 4"/>
            <p:cNvSpPr txBox="1"/>
            <p:nvPr/>
          </p:nvSpPr>
          <p:spPr>
            <a:xfrm>
              <a:off x="14576299" y="7904929"/>
              <a:ext cx="1219200" cy="102155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376961"/>
              <a:r>
                <a:rPr lang="pt-BR" sz="5400" b="1" dirty="0" smtClean="0">
                  <a:solidFill>
                    <a:prstClr val="black"/>
                  </a:solidFill>
                  <a:latin typeface="Calibri" panose="020F0502020204030204"/>
                </a:rPr>
                <a:t>=</a:t>
              </a:r>
              <a:endParaRPr lang="pt-BR" sz="5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2185651" y="6725468"/>
              <a:ext cx="2743200" cy="3380482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76961"/>
              <a:r>
                <a:rPr lang="pt-BR" sz="3958" dirty="0" smtClean="0">
                  <a:solidFill>
                    <a:prstClr val="black"/>
                  </a:solidFill>
                  <a:latin typeface="Calibri" panose="020F0502020204030204"/>
                </a:rPr>
                <a:t>Média </a:t>
              </a:r>
              <a:r>
                <a:rPr lang="pt-BR" sz="3958" dirty="0">
                  <a:solidFill>
                    <a:prstClr val="black"/>
                  </a:solidFill>
                  <a:latin typeface="Calibri" panose="020F0502020204030204"/>
                </a:rPr>
                <a:t>simples dos 3 </a:t>
              </a:r>
              <a:r>
                <a:rPr lang="pt-BR" sz="3958" dirty="0" smtClean="0">
                  <a:solidFill>
                    <a:prstClr val="black"/>
                  </a:solidFill>
                  <a:latin typeface="Calibri" panose="020F0502020204030204"/>
                </a:rPr>
                <a:t>indicadores</a:t>
              </a:r>
              <a:endParaRPr lang="pt-BR" sz="395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5421589" y="6466513"/>
              <a:ext cx="3421183" cy="389839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76961"/>
              <a:endParaRPr lang="pt-BR" sz="3958" b="1" dirty="0" smtClean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376961"/>
              <a:r>
                <a:rPr lang="pt-BR" sz="3958" dirty="0" smtClean="0">
                  <a:solidFill>
                    <a:prstClr val="black"/>
                  </a:solidFill>
                  <a:latin typeface="Calibri" panose="020F0502020204030204"/>
                </a:rPr>
                <a:t>Resultado </a:t>
              </a:r>
              <a:r>
                <a:rPr lang="pt-BR" sz="3958" dirty="0">
                  <a:solidFill>
                    <a:prstClr val="black"/>
                  </a:solidFill>
                  <a:latin typeface="Calibri" panose="020F0502020204030204"/>
                </a:rPr>
                <a:t>em </a:t>
              </a:r>
              <a:r>
                <a:rPr lang="pt-BR" sz="3958" dirty="0" smtClean="0">
                  <a:solidFill>
                    <a:prstClr val="black"/>
                  </a:solidFill>
                  <a:latin typeface="Calibri" panose="020F0502020204030204"/>
                </a:rPr>
                <a:t>%</a:t>
              </a:r>
              <a:br>
                <a:rPr lang="pt-BR" sz="3958" dirty="0" smtClean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pt-BR" sz="2000" dirty="0" smtClean="0">
                  <a:solidFill>
                    <a:prstClr val="black"/>
                  </a:solidFill>
                  <a:latin typeface="Calibri" panose="020F0502020204030204"/>
                </a:rPr>
                <a:t/>
              </a:r>
              <a:br>
                <a:rPr lang="pt-BR" sz="2000" dirty="0" smtClean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pt-BR" sz="2000" dirty="0">
                  <a:solidFill>
                    <a:prstClr val="black"/>
                  </a:solidFill>
                </a:rPr>
                <a:t>&lt;70% em dois monitoramentos consecutivos terá o pagamento da parcela anual suspensa</a:t>
              </a:r>
              <a:r>
                <a:rPr lang="pt-BR" sz="2000" dirty="0" smtClean="0">
                  <a:solidFill>
                    <a:prstClr val="black"/>
                  </a:solidFill>
                </a:rPr>
                <a:t>.</a:t>
              </a:r>
              <a:endParaRPr lang="pt-BR" sz="2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572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9552</TotalTime>
  <Words>891</Words>
  <Application>Microsoft Office PowerPoint</Application>
  <PresentationFormat>Personalizar</PresentationFormat>
  <Paragraphs>263</Paragraphs>
  <Slides>20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Segoe UI</vt:lpstr>
      <vt:lpstr>Times New Roman</vt:lpstr>
      <vt:lpstr>Office Theme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CIB_JUNHO2023</dc:title>
  <dc:creator>Sandra Elisa Barbosa da Silva</dc:creator>
  <cp:lastModifiedBy>User</cp:lastModifiedBy>
  <cp:revision>471</cp:revision>
  <dcterms:created xsi:type="dcterms:W3CDTF">2023-06-12T11:54:55Z</dcterms:created>
  <dcterms:modified xsi:type="dcterms:W3CDTF">2024-10-22T18:04:59Z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2023-05-31T00:00:00Z</vt:filetime>
  </property>
  <property fmtid="{D5CDD505-2E9C-101B-9397-08002B2CF9AE}" pid="3" name="Creator">
    <vt:lpwstr>Keynote</vt:lpwstr>
  </property>
  <property fmtid="{D5CDD505-2E9C-101B-9397-08002B2CF9AE}" pid="4" name="LastSaved">
    <vt:filetime>2023-06-12T00:00:00Z</vt:filetime>
  </property>
</Properties>
</file>