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5"/>
  </p:notesMasterIdLst>
  <p:sldIdLst>
    <p:sldId id="318" r:id="rId2"/>
    <p:sldId id="303" r:id="rId3"/>
    <p:sldId id="306" r:id="rId4"/>
    <p:sldId id="305" r:id="rId5"/>
    <p:sldId id="308" r:id="rId6"/>
    <p:sldId id="310" r:id="rId7"/>
    <p:sldId id="315" r:id="rId8"/>
    <p:sldId id="312" r:id="rId9"/>
    <p:sldId id="309" r:id="rId10"/>
    <p:sldId id="313" r:id="rId11"/>
    <p:sldId id="314" r:id="rId12"/>
    <p:sldId id="316" r:id="rId13"/>
    <p:sldId id="31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1091" autoAdjust="0"/>
  </p:normalViewPr>
  <p:slideViewPr>
    <p:cSldViewPr snapToGrid="0">
      <p:cViewPr varScale="1">
        <p:scale>
          <a:sx n="105" d="100"/>
          <a:sy n="105" d="100"/>
        </p:scale>
        <p:origin x="7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E6B518-BBAB-4A07-A2E6-CA24516615DC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B4318-ADE2-48BC-AC2E-DA4F3749BE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4209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9667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616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4490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5639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5179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5600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531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66847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31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4470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6090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063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8485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3661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7504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6454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044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4E6113E-B8DC-4146-A119-0E5C18A5607D}" type="datetimeFigureOut">
              <a:rPr lang="pt-BR" smtClean="0"/>
              <a:t>05/09/25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B29CD63-12DD-423A-A4EF-07C370FB9A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5912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EM 22 DE AGOSTO DE 2025.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pt-BR" sz="3200" b="1" dirty="0" smtClean="0"/>
              <a:t>REUNIÃO DE CONSELHO DE SECRETÁRIOS DE SAÚDE DOS MUNICIPIOS CONSORCIADOS NO CISAMAPI</a:t>
            </a:r>
            <a:r>
              <a:rPr lang="pt-BR" b="1" dirty="0" smtClean="0"/>
              <a:t>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32774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C17B1-F021-F867-BA85-B151D0F7F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5D9EC62A-4844-F66D-04EF-C93F6E272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3ACE24F-1096-3A0F-ABB1-A07C40E386E1}"/>
              </a:ext>
            </a:extLst>
          </p:cNvPr>
          <p:cNvSpPr txBox="1"/>
          <p:nvPr/>
        </p:nvSpPr>
        <p:spPr>
          <a:xfrm>
            <a:off x="1660687" y="2938253"/>
            <a:ext cx="74821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2E1961E-FD92-7C68-9B85-3B4F06E045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4262" y="249906"/>
            <a:ext cx="2336040" cy="459421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50A87FBC-A7F4-D696-5E9E-EC57292126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9159" y="249906"/>
            <a:ext cx="7011945" cy="6350211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6B0360D1-74C2-BFE2-7752-1F46DFD42E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45335" y="876280"/>
            <a:ext cx="1355656" cy="1791823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5B9492F-C094-73DE-1B81-E6BE8C98DB73}"/>
              </a:ext>
            </a:extLst>
          </p:cNvPr>
          <p:cNvSpPr txBox="1"/>
          <p:nvPr/>
        </p:nvSpPr>
        <p:spPr>
          <a:xfrm>
            <a:off x="191699" y="257883"/>
            <a:ext cx="330573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000000"/>
                </a:solidFill>
                <a:latin typeface="Calibri" panose="020F0502020204030204" pitchFamily="34" charset="0"/>
              </a:rPr>
              <a:t>Problema: </a:t>
            </a:r>
          </a:p>
          <a:p>
            <a:r>
              <a:rPr lang="pt-BR" sz="2500" b="1" dirty="0">
                <a:solidFill>
                  <a:srgbClr val="000000"/>
                </a:solidFill>
                <a:latin typeface="Calibri" panose="020F0502020204030204" pitchFamily="34" charset="0"/>
              </a:rPr>
              <a:t>% de faltas</a:t>
            </a:r>
            <a:r>
              <a:rPr lang="pt-BR" sz="25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pt-BR" sz="25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5394035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0B16E-1701-1AE0-4139-B609F8057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4004712-A234-4908-3C1D-F6BD84A25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5F38C57-09B4-D911-9D12-1282458D184E}"/>
              </a:ext>
            </a:extLst>
          </p:cNvPr>
          <p:cNvSpPr txBox="1"/>
          <p:nvPr/>
        </p:nvSpPr>
        <p:spPr>
          <a:xfrm>
            <a:off x="1660687" y="2938253"/>
            <a:ext cx="74821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962D73D-7E95-7F0B-846F-D092D1DD88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694" y="249906"/>
            <a:ext cx="2405608" cy="47310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8C75896F-1813-EA40-FBF5-E59A9E5655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2579" y="441434"/>
            <a:ext cx="7030223" cy="616666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B205DFD6-0671-77D1-51E4-1ACA18F9B1AB}"/>
              </a:ext>
            </a:extLst>
          </p:cNvPr>
          <p:cNvSpPr txBox="1"/>
          <p:nvPr/>
        </p:nvSpPr>
        <p:spPr>
          <a:xfrm>
            <a:off x="191699" y="257883"/>
            <a:ext cx="330573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000000"/>
                </a:solidFill>
                <a:latin typeface="Calibri" panose="020F0502020204030204" pitchFamily="34" charset="0"/>
              </a:rPr>
              <a:t>Problema: </a:t>
            </a:r>
          </a:p>
          <a:p>
            <a:r>
              <a:rPr lang="pt-BR" sz="2500" b="1" dirty="0">
                <a:solidFill>
                  <a:srgbClr val="000000"/>
                </a:solidFill>
                <a:latin typeface="Calibri" panose="020F0502020204030204" pitchFamily="34" charset="0"/>
              </a:rPr>
              <a:t>% de faltas</a:t>
            </a:r>
            <a:r>
              <a:rPr lang="pt-BR" sz="25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pt-BR" sz="2500" b="1" dirty="0"/>
              <a:t> 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B0E4DC9-5AC3-3B97-B2FA-839B92EFA2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45335" y="876280"/>
            <a:ext cx="1355656" cy="179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69759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49DF1-45B2-A0BB-0144-999AB2D97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92543455-C7C5-3060-799C-EAFFA95A6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7B86F97-402E-DD3E-B39D-F8DFA09EA73A}"/>
              </a:ext>
            </a:extLst>
          </p:cNvPr>
          <p:cNvSpPr txBox="1"/>
          <p:nvPr/>
        </p:nvSpPr>
        <p:spPr>
          <a:xfrm>
            <a:off x="1660687" y="2938253"/>
            <a:ext cx="74821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0AB4CBC-E080-AC00-8E2B-9F4EB9C555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025" y="249906"/>
            <a:ext cx="7349282" cy="6429211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9085E07B-8B8F-1865-47C6-C5F9BFCEB1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694" y="249906"/>
            <a:ext cx="2405608" cy="473103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CA0108EF-DB37-2F0E-0FA3-030F42913A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45335" y="876280"/>
            <a:ext cx="1355656" cy="179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37958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71D42-4114-ADE0-900E-865A503DE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5BB071A7-22E7-7F86-35C6-D91B90CDC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825A7CE-4059-AAC9-12FD-615441B32D96}"/>
              </a:ext>
            </a:extLst>
          </p:cNvPr>
          <p:cNvSpPr txBox="1"/>
          <p:nvPr/>
        </p:nvSpPr>
        <p:spPr>
          <a:xfrm>
            <a:off x="1660687" y="2938253"/>
            <a:ext cx="74821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016E89A-FF46-8B09-4A0D-B21CD7CF61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866" y="455849"/>
            <a:ext cx="2405608" cy="473103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8C085067-A045-57BD-76AE-AB6581EC34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67966" y="1384801"/>
            <a:ext cx="1355656" cy="179182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F1C27617-7835-E5F9-2C85-CAA9551A41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433" y="747882"/>
            <a:ext cx="7203643" cy="5745237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8A9B6678-7ACE-CF9E-17ED-F841B91606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433" y="274779"/>
            <a:ext cx="7203643" cy="473103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6D00BECA-0F56-53AD-11D0-53DD85CC75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86510" y="4035973"/>
            <a:ext cx="3926280" cy="234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26784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3BB11E05-99CA-FAB2-25A2-5717A4504F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1558" y="279094"/>
            <a:ext cx="2857500" cy="56197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7865F56-D4B9-1609-21D2-EED5009F247B}"/>
              </a:ext>
            </a:extLst>
          </p:cNvPr>
          <p:cNvSpPr txBox="1"/>
          <p:nvPr/>
        </p:nvSpPr>
        <p:spPr>
          <a:xfrm>
            <a:off x="819806" y="841069"/>
            <a:ext cx="9510502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000" dirty="0">
              <a:solidFill>
                <a:schemeClr val="bg1"/>
              </a:solidFill>
            </a:endParaRP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r>
              <a:rPr lang="pt-BR" sz="2800" b="1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A40B9BB-3D82-5454-9C8A-997C3DE7DE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806" y="1140129"/>
            <a:ext cx="10841918" cy="557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075718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46678-5686-8341-11DD-E52DB78B7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F48E412B-9087-09D6-9CFD-ED57A57EE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D45045D-C64F-4E45-D932-EB06F1D387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0221" y="139547"/>
            <a:ext cx="2857500" cy="56197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674B1939-BB37-B2C1-CC30-55E6E66378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3641" y="841069"/>
            <a:ext cx="6584716" cy="549067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77E06855-7DA1-01E7-8B81-1EFA3F73ED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44645" y="839186"/>
            <a:ext cx="1355656" cy="179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628686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397BE-66DF-931B-EBF5-46D252160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3665AF5C-F72F-437A-6306-969E4EA56B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9519E26-694C-A984-2D10-01A7B57EE2F2}"/>
              </a:ext>
            </a:extLst>
          </p:cNvPr>
          <p:cNvSpPr txBox="1"/>
          <p:nvPr/>
        </p:nvSpPr>
        <p:spPr>
          <a:xfrm>
            <a:off x="1660687" y="2938253"/>
            <a:ext cx="74821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76546C01-88D8-41CE-1A21-7CA54CC241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8869" y="1222169"/>
            <a:ext cx="8392510" cy="13692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F8FED0E0-1702-F167-EB15-D61A8EAB02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6800" y="2938253"/>
            <a:ext cx="2651059" cy="350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53462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2747A-3089-D0D4-4EA3-B37E0C941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8455A876-16AE-F30B-578A-FC410234A3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49FA9AD-3AFF-96AD-0F29-DF15ED2CA0F3}"/>
              </a:ext>
            </a:extLst>
          </p:cNvPr>
          <p:cNvSpPr txBox="1"/>
          <p:nvPr/>
        </p:nvSpPr>
        <p:spPr>
          <a:xfrm>
            <a:off x="1660687" y="2938253"/>
            <a:ext cx="74821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C232875-D104-F0A2-5958-7A0A4DADD1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802" y="249906"/>
            <a:ext cx="2857500" cy="56197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9D1A265-9A2C-12FC-3984-D8ABE4307095}"/>
              </a:ext>
            </a:extLst>
          </p:cNvPr>
          <p:cNvSpPr txBox="1"/>
          <p:nvPr/>
        </p:nvSpPr>
        <p:spPr>
          <a:xfrm>
            <a:off x="1813087" y="3090653"/>
            <a:ext cx="74821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C6120717-CB14-9810-6458-8E6BA4AA71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1203" y="1526749"/>
            <a:ext cx="9809594" cy="403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34747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FD05A-71ED-4DD8-6A02-9D43564E6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3C351DB0-B11D-7F02-F03A-E65EC7608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9A5AB52-E42F-EBE3-D1CB-C30A546D8888}"/>
              </a:ext>
            </a:extLst>
          </p:cNvPr>
          <p:cNvSpPr txBox="1"/>
          <p:nvPr/>
        </p:nvSpPr>
        <p:spPr>
          <a:xfrm>
            <a:off x="1660687" y="2938253"/>
            <a:ext cx="74821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AE5633F-7372-2691-A940-E019D2084D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1558" y="249906"/>
            <a:ext cx="2288743" cy="45011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FB6873A1-AF29-4D32-707C-D347E2D24C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4303" y="200290"/>
            <a:ext cx="6615142" cy="249906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9EDE7235-21FB-2751-F3AC-46C2ED238A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4303" y="529046"/>
            <a:ext cx="8040414" cy="6128664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37759D1B-E0B0-1794-C39D-03A9FFD5C8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44645" y="839186"/>
            <a:ext cx="1355656" cy="179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22636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A52FA-6B07-BA3B-CB86-25D646399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81E6DEA9-6205-B487-4717-1863A0E48C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4FE52808-1E41-FD8A-8097-5FCA5C8DA3AE}"/>
              </a:ext>
            </a:extLst>
          </p:cNvPr>
          <p:cNvSpPr txBox="1"/>
          <p:nvPr/>
        </p:nvSpPr>
        <p:spPr>
          <a:xfrm>
            <a:off x="1660687" y="2938253"/>
            <a:ext cx="74821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0594E93-4C81-20B6-3E3E-C8A2792C1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1558" y="249906"/>
            <a:ext cx="2288743" cy="45011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93721210-9F0F-00B8-C390-12FBD2A01A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837" y="626374"/>
            <a:ext cx="6615142" cy="249906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397F58AE-6F5B-1DD0-B334-2CB892618E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837" y="3314182"/>
            <a:ext cx="10454326" cy="2530464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CFCAABD6-BFD5-3015-3E87-20C1A48CB7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45335" y="876280"/>
            <a:ext cx="1355656" cy="179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035436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DD4DC-7CF6-287C-9F38-F88BB51B4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BC9EE7E9-5863-3E25-0058-3FF5363E98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3875F044-2572-0705-37BB-72C060E3B472}"/>
              </a:ext>
            </a:extLst>
          </p:cNvPr>
          <p:cNvSpPr txBox="1"/>
          <p:nvPr/>
        </p:nvSpPr>
        <p:spPr>
          <a:xfrm>
            <a:off x="1660687" y="2938253"/>
            <a:ext cx="74821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0E4B578-5070-6FE5-4AA0-642CE60A4E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802" y="249906"/>
            <a:ext cx="2857500" cy="56197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995752AA-BD49-87CE-F09A-54F8788417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381" y="486057"/>
            <a:ext cx="7301242" cy="2717380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F56D9B64-6CDD-316E-92A6-5D269B9317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474" y="3132911"/>
            <a:ext cx="3376143" cy="3376143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71B251BB-4929-5C89-B338-92922459FAB6}"/>
              </a:ext>
            </a:extLst>
          </p:cNvPr>
          <p:cNvSpPr txBox="1"/>
          <p:nvPr/>
        </p:nvSpPr>
        <p:spPr>
          <a:xfrm>
            <a:off x="7833777" y="5002917"/>
            <a:ext cx="2262036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CRITÉRIOS DE DISTRIBUIÇÃO</a:t>
            </a:r>
          </a:p>
          <a:p>
            <a:pPr algn="ctr"/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459802B-AD80-CB81-8DD3-9E7FE4D59B40}"/>
              </a:ext>
            </a:extLst>
          </p:cNvPr>
          <p:cNvSpPr txBox="1"/>
          <p:nvPr/>
        </p:nvSpPr>
        <p:spPr>
          <a:xfrm>
            <a:off x="815023" y="3647420"/>
            <a:ext cx="620373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Demanda de consultas   a  apresentar pelos municípios  que já executaram  mais de  75 %  da  meta. </a:t>
            </a:r>
            <a:endParaRPr lang="pt-BR" sz="3000" b="1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6ABA5AD-CBE7-B9C0-7BB2-B0C1296241AE}"/>
              </a:ext>
            </a:extLst>
          </p:cNvPr>
          <p:cNvSpPr txBox="1"/>
          <p:nvPr/>
        </p:nvSpPr>
        <p:spPr>
          <a:xfrm>
            <a:off x="847627" y="5568731"/>
            <a:ext cx="519061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Data limite para apresentar a demanda = até 2 de setembro.</a:t>
            </a:r>
            <a:r>
              <a:rPr lang="pt-BR" sz="3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1956912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FE8A4-5533-8E4B-1E13-415BB5ACF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2D085E69-EEE2-BD9E-9F48-1A2C392789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2F3B1232-3DE0-88CC-DB19-8B60C6D47ABE}"/>
              </a:ext>
            </a:extLst>
          </p:cNvPr>
          <p:cNvSpPr txBox="1"/>
          <p:nvPr/>
        </p:nvSpPr>
        <p:spPr>
          <a:xfrm>
            <a:off x="1660687" y="2938253"/>
            <a:ext cx="74821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endParaRPr lang="pt-B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1237068-5E30-C9BD-E5DA-12BC5F028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320" y="249906"/>
            <a:ext cx="2496981" cy="491073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78328D0-8669-8197-3724-2F88F4388D02}"/>
              </a:ext>
            </a:extLst>
          </p:cNvPr>
          <p:cNvSpPr txBox="1"/>
          <p:nvPr/>
        </p:nvSpPr>
        <p:spPr>
          <a:xfrm>
            <a:off x="191699" y="257883"/>
            <a:ext cx="330573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000000"/>
                </a:solidFill>
                <a:latin typeface="Calibri" panose="020F0502020204030204" pitchFamily="34" charset="0"/>
              </a:rPr>
              <a:t>Problema: </a:t>
            </a:r>
          </a:p>
          <a:p>
            <a:r>
              <a:rPr lang="pt-BR" sz="2500" b="1" dirty="0">
                <a:solidFill>
                  <a:srgbClr val="000000"/>
                </a:solidFill>
                <a:latin typeface="Calibri" panose="020F0502020204030204" pitchFamily="34" charset="0"/>
              </a:rPr>
              <a:t>% de faltas</a:t>
            </a:r>
            <a:r>
              <a:rPr lang="pt-BR" sz="25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pt-BR" sz="2500" b="1" dirty="0"/>
              <a:t> 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B9AE297-FFA9-AB48-C6E8-56B2D3CB33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6815" y="257883"/>
            <a:ext cx="6716210" cy="652106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FA331B2B-3265-5A0B-49B8-9DF9BCFB3F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45335" y="876280"/>
            <a:ext cx="1355656" cy="179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63999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1088</TotalTime>
  <Words>71</Words>
  <Application>Microsoft Office PowerPoint</Application>
  <PresentationFormat>Widescreen</PresentationFormat>
  <Paragraphs>14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Comic Sans MS</vt:lpstr>
      <vt:lpstr>Wingdings 3</vt:lpstr>
      <vt:lpstr>Fatia</vt:lpstr>
      <vt:lpstr>EM 22 DE AGOSTO DE 2025.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istória</dc:title>
  <dc:creator>MeuNot</dc:creator>
  <cp:lastModifiedBy>GERENCIA_CISAMAPI</cp:lastModifiedBy>
  <cp:revision>98</cp:revision>
  <dcterms:created xsi:type="dcterms:W3CDTF">2024-01-31T16:20:03Z</dcterms:created>
  <dcterms:modified xsi:type="dcterms:W3CDTF">2025-09-05T17:09:19Z</dcterms:modified>
</cp:coreProperties>
</file>